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8"/>
  </p:notesMasterIdLst>
  <p:sldIdLst>
    <p:sldId id="256" r:id="rId2"/>
    <p:sldId id="298" r:id="rId3"/>
    <p:sldId id="257" r:id="rId4"/>
    <p:sldId id="258" r:id="rId5"/>
    <p:sldId id="259" r:id="rId6"/>
    <p:sldId id="266" r:id="rId7"/>
    <p:sldId id="261" r:id="rId8"/>
    <p:sldId id="271" r:id="rId9"/>
    <p:sldId id="301" r:id="rId10"/>
    <p:sldId id="275" r:id="rId11"/>
    <p:sldId id="265" r:id="rId12"/>
    <p:sldId id="264" r:id="rId13"/>
    <p:sldId id="274" r:id="rId14"/>
    <p:sldId id="276" r:id="rId15"/>
    <p:sldId id="278" r:id="rId16"/>
    <p:sldId id="260" r:id="rId17"/>
    <p:sldId id="299" r:id="rId18"/>
    <p:sldId id="300" r:id="rId19"/>
    <p:sldId id="267" r:id="rId20"/>
    <p:sldId id="263" r:id="rId21"/>
    <p:sldId id="302" r:id="rId22"/>
    <p:sldId id="304" r:id="rId23"/>
    <p:sldId id="272" r:id="rId24"/>
    <p:sldId id="279" r:id="rId25"/>
    <p:sldId id="280" r:id="rId26"/>
    <p:sldId id="303" r:id="rId27"/>
  </p:sldIdLst>
  <p:sldSz cx="9144000" cy="5143500" type="screen16x9"/>
  <p:notesSz cx="6858000" cy="9144000"/>
  <p:embeddedFontLst>
    <p:embeddedFont>
      <p:font typeface="Arial Black" pitchFamily="34" charset="0"/>
      <p:bold r:id="rId29"/>
    </p:embeddedFont>
    <p:embeddedFont>
      <p:font typeface="Bodoni MT Black" pitchFamily="18" charset="0"/>
      <p:bold r:id="rId30"/>
      <p:boldItalic r:id="rId31"/>
    </p:embeddedFont>
    <p:embeddedFont>
      <p:font typeface="Teko" charset="0"/>
      <p:regular r:id="rId32"/>
      <p:bold r:id="rId33"/>
    </p:embeddedFont>
    <p:embeddedFont>
      <p:font typeface="Advent Pro Light" charset="0"/>
      <p:regular r:id="rId34"/>
      <p:bold r:id="rId35"/>
    </p:embeddedFont>
    <p:embeddedFont>
      <p:font typeface="Teko Light" charset="0"/>
      <p:regular r:id="rId36"/>
      <p:bold r:id="rId37"/>
    </p:embeddedFont>
    <p:embeddedFont>
      <p:font typeface="Teko Medium" charset="0"/>
      <p:regular r:id="rId38"/>
      <p:bold r:id="rId39"/>
    </p:embeddedFont>
    <p:embeddedFont>
      <p:font typeface="Source Code Pro Light" charset="0"/>
      <p:regular r:id="rId40"/>
      <p:bold r:id="rId41"/>
      <p:italic r:id="rId42"/>
      <p:boldItalic r:id="rId43"/>
    </p:embeddedFont>
    <p:embeddedFont>
      <p:font typeface="Anton" charset="0"/>
      <p:regular r:id="rId44"/>
    </p:embeddedFont>
    <p:embeddedFont>
      <p:font typeface="Source Code Pro" charset="0"/>
      <p:regular r:id="rId45"/>
      <p:bold r:id="rId46"/>
      <p:italic r:id="rId47"/>
      <p:boldItalic r:id="rId48"/>
    </p:embeddedFont>
    <p:embeddedFont>
      <p:font typeface="Wingdings 3" pitchFamily="18" charset="2"/>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07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30" autoAdjust="0"/>
    <p:restoredTop sz="94602" autoAdjust="0"/>
  </p:normalViewPr>
  <p:slideViewPr>
    <p:cSldViewPr snapToGrid="0">
      <p:cViewPr>
        <p:scale>
          <a:sx n="93" d="100"/>
          <a:sy n="93" d="100"/>
        </p:scale>
        <p:origin x="-408" y="-48"/>
      </p:cViewPr>
      <p:guideLst>
        <p:guide orient="horz" pos="1071"/>
      </p:guideLst>
    </p:cSldViewPr>
  </p:slideViewPr>
  <p:outlineViewPr>
    <p:cViewPr>
      <p:scale>
        <a:sx n="33" d="100"/>
        <a:sy n="33" d="100"/>
      </p:scale>
      <p:origin x="0" y="1312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593051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64156046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64156046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
        <p:cNvGrpSpPr/>
        <p:nvPr/>
      </p:nvGrpSpPr>
      <p:grpSpPr>
        <a:xfrm>
          <a:off x="0" y="0"/>
          <a:ext cx="0" cy="0"/>
          <a:chOff x="0" y="0"/>
          <a:chExt cx="0" cy="0"/>
        </a:xfrm>
      </p:grpSpPr>
      <p:sp>
        <p:nvSpPr>
          <p:cNvPr id="1576" name="Google Shape;1576;g5465e7bc0b_1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 name="Google Shape;1577;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
        <p:cNvGrpSpPr/>
        <p:nvPr/>
      </p:nvGrpSpPr>
      <p:grpSpPr>
        <a:xfrm>
          <a:off x="0" y="0"/>
          <a:ext cx="0" cy="0"/>
          <a:chOff x="0" y="0"/>
          <a:chExt cx="0" cy="0"/>
        </a:xfrm>
      </p:grpSpPr>
      <p:sp>
        <p:nvSpPr>
          <p:cNvPr id="1747" name="Google Shape;1747;g564156046e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 name="Google Shape;1748;g564156046e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5522eb7919_1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5522eb7919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cc3b636c9_3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cc3b636c9_3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cc3b636c9_3_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cc3b636c9_3_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5465e7bc0b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0"/>
        <p:cNvGrpSpPr/>
        <p:nvPr/>
      </p:nvGrpSpPr>
      <p:grpSpPr>
        <a:xfrm>
          <a:off x="0" y="0"/>
          <a:ext cx="0" cy="0"/>
          <a:chOff x="0" y="0"/>
          <a:chExt cx="0" cy="0"/>
        </a:xfrm>
      </p:grpSpPr>
      <p:sp>
        <p:nvSpPr>
          <p:cNvPr id="1711" name="Google Shape;1711;g564156046e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2" name="Google Shape;1712;g564156046e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2750" y="1680600"/>
            <a:ext cx="4475400" cy="17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962750" y="36636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multimedia">
  <p:cSld name="CUSTOM_7_2_1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ctrTitle"/>
          </p:nvPr>
        </p:nvSpPr>
        <p:spPr>
          <a:xfrm flipH="1">
            <a:off x="3609150" y="3368900"/>
            <a:ext cx="1939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
              <a:buFont typeface="Source Code Pro Light"/>
              <a:buNone/>
              <a:defRPr sz="1000">
                <a:latin typeface="Source Code Pro Light"/>
                <a:ea typeface="Source Code Pro Light"/>
                <a:cs typeface="Source Code Pro Light"/>
                <a:sym typeface="Source Code Pro Light"/>
              </a:defRPr>
            </a:lvl1pPr>
            <a:lvl2pPr lvl="1" algn="r" rtl="0">
              <a:spcBef>
                <a:spcPts val="0"/>
              </a:spcBef>
              <a:spcAft>
                <a:spcPts val="0"/>
              </a:spcAft>
              <a:buSzPts val="6500"/>
              <a:buFont typeface="Source Code Pro"/>
              <a:buNone/>
              <a:defRPr sz="6500">
                <a:latin typeface="Source Code Pro"/>
                <a:ea typeface="Source Code Pro"/>
                <a:cs typeface="Source Code Pro"/>
                <a:sym typeface="Source Code Pro"/>
              </a:defRPr>
            </a:lvl2pPr>
            <a:lvl3pPr lvl="2" algn="r" rtl="0">
              <a:spcBef>
                <a:spcPts val="0"/>
              </a:spcBef>
              <a:spcAft>
                <a:spcPts val="0"/>
              </a:spcAft>
              <a:buSzPts val="6500"/>
              <a:buFont typeface="Source Code Pro"/>
              <a:buNone/>
              <a:defRPr sz="6500">
                <a:latin typeface="Source Code Pro"/>
                <a:ea typeface="Source Code Pro"/>
                <a:cs typeface="Source Code Pro"/>
                <a:sym typeface="Source Code Pro"/>
              </a:defRPr>
            </a:lvl3pPr>
            <a:lvl4pPr lvl="3" algn="r" rtl="0">
              <a:spcBef>
                <a:spcPts val="0"/>
              </a:spcBef>
              <a:spcAft>
                <a:spcPts val="0"/>
              </a:spcAft>
              <a:buSzPts val="6500"/>
              <a:buFont typeface="Source Code Pro"/>
              <a:buNone/>
              <a:defRPr sz="6500">
                <a:latin typeface="Source Code Pro"/>
                <a:ea typeface="Source Code Pro"/>
                <a:cs typeface="Source Code Pro"/>
                <a:sym typeface="Source Code Pro"/>
              </a:defRPr>
            </a:lvl4pPr>
            <a:lvl5pPr lvl="4" algn="r" rtl="0">
              <a:spcBef>
                <a:spcPts val="0"/>
              </a:spcBef>
              <a:spcAft>
                <a:spcPts val="0"/>
              </a:spcAft>
              <a:buSzPts val="6500"/>
              <a:buFont typeface="Source Code Pro"/>
              <a:buNone/>
              <a:defRPr sz="6500">
                <a:latin typeface="Source Code Pro"/>
                <a:ea typeface="Source Code Pro"/>
                <a:cs typeface="Source Code Pro"/>
                <a:sym typeface="Source Code Pro"/>
              </a:defRPr>
            </a:lvl5pPr>
            <a:lvl6pPr lvl="5" algn="r" rtl="0">
              <a:spcBef>
                <a:spcPts val="0"/>
              </a:spcBef>
              <a:spcAft>
                <a:spcPts val="0"/>
              </a:spcAft>
              <a:buSzPts val="6500"/>
              <a:buFont typeface="Source Code Pro"/>
              <a:buNone/>
              <a:defRPr sz="6500">
                <a:latin typeface="Source Code Pro"/>
                <a:ea typeface="Source Code Pro"/>
                <a:cs typeface="Source Code Pro"/>
                <a:sym typeface="Source Code Pro"/>
              </a:defRPr>
            </a:lvl6pPr>
            <a:lvl7pPr lvl="6" algn="r" rtl="0">
              <a:spcBef>
                <a:spcPts val="0"/>
              </a:spcBef>
              <a:spcAft>
                <a:spcPts val="0"/>
              </a:spcAft>
              <a:buSzPts val="6500"/>
              <a:buFont typeface="Source Code Pro"/>
              <a:buNone/>
              <a:defRPr sz="6500">
                <a:latin typeface="Source Code Pro"/>
                <a:ea typeface="Source Code Pro"/>
                <a:cs typeface="Source Code Pro"/>
                <a:sym typeface="Source Code Pro"/>
              </a:defRPr>
            </a:lvl7pPr>
            <a:lvl8pPr lvl="7" algn="r" rtl="0">
              <a:spcBef>
                <a:spcPts val="0"/>
              </a:spcBef>
              <a:spcAft>
                <a:spcPts val="0"/>
              </a:spcAft>
              <a:buSzPts val="6500"/>
              <a:buFont typeface="Source Code Pro"/>
              <a:buNone/>
              <a:defRPr sz="6500">
                <a:latin typeface="Source Code Pro"/>
                <a:ea typeface="Source Code Pro"/>
                <a:cs typeface="Source Code Pro"/>
                <a:sym typeface="Source Code Pro"/>
              </a:defRPr>
            </a:lvl8pPr>
            <a:lvl9pPr lvl="8" algn="r" rtl="0">
              <a:spcBef>
                <a:spcPts val="0"/>
              </a:spcBef>
              <a:spcAft>
                <a:spcPts val="0"/>
              </a:spcAft>
              <a:buSzPts val="6500"/>
              <a:buFont typeface="Source Code Pro"/>
              <a:buNone/>
              <a:defRPr sz="6500">
                <a:latin typeface="Source Code Pro"/>
                <a:ea typeface="Source Code Pro"/>
                <a:cs typeface="Source Code Pro"/>
                <a:sym typeface="Source Code Pro"/>
              </a:defRPr>
            </a:lvl9pPr>
          </a:lstStyle>
          <a:p>
            <a:endParaRPr/>
          </a:p>
        </p:txBody>
      </p:sp>
      <p:sp>
        <p:nvSpPr>
          <p:cNvPr id="56" name="Google Shape;56;p11"/>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
  <p:cSld name="CUSTOM_19">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59" name="Google Shape;59;p12"/>
          <p:cNvSpPr txBox="1">
            <a:spLocks noGrp="1"/>
          </p:cNvSpPr>
          <p:nvPr>
            <p:ph type="subTitle" idx="1"/>
          </p:nvPr>
        </p:nvSpPr>
        <p:spPr>
          <a:xfrm>
            <a:off x="865200" y="3125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12"/>
          <p:cNvSpPr txBox="1">
            <a:spLocks noGrp="1"/>
          </p:cNvSpPr>
          <p:nvPr>
            <p:ph type="subTitle" idx="2"/>
          </p:nvPr>
        </p:nvSpPr>
        <p:spPr>
          <a:xfrm>
            <a:off x="3663000" y="2744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1" name="Google Shape;61;p12"/>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2" name="Google Shape;62;p12"/>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3" name="Google Shape;63;p12"/>
          <p:cNvSpPr txBox="1">
            <a:spLocks noGrp="1"/>
          </p:cNvSpPr>
          <p:nvPr>
            <p:ph type="subTitle" idx="5"/>
          </p:nvPr>
        </p:nvSpPr>
        <p:spPr>
          <a:xfrm>
            <a:off x="6460750" y="22868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2"/>
          <p:cNvSpPr txBox="1">
            <a:spLocks noGrp="1"/>
          </p:cNvSpPr>
          <p:nvPr>
            <p:ph type="ctrTitle" idx="6"/>
          </p:nvPr>
        </p:nvSpPr>
        <p:spPr>
          <a:xfrm>
            <a:off x="6060100" y="20412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2">
  <p:cSld name="CUSTOM_19_1">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67" name="Google Shape;67;p13"/>
          <p:cNvSpPr txBox="1">
            <a:spLocks noGrp="1"/>
          </p:cNvSpPr>
          <p:nvPr>
            <p:ph type="subTitle" idx="1"/>
          </p:nvPr>
        </p:nvSpPr>
        <p:spPr>
          <a:xfrm>
            <a:off x="1206500" y="1629358"/>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8" name="Google Shape;68;p13"/>
          <p:cNvSpPr txBox="1">
            <a:spLocks noGrp="1"/>
          </p:cNvSpPr>
          <p:nvPr>
            <p:ph type="subTitle" idx="2"/>
          </p:nvPr>
        </p:nvSpPr>
        <p:spPr>
          <a:xfrm>
            <a:off x="3814200" y="2106536"/>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3"/>
          </p:nvPr>
        </p:nvSpPr>
        <p:spPr>
          <a:xfrm>
            <a:off x="83600" y="1303504"/>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0" name="Google Shape;70;p13"/>
          <p:cNvSpPr txBox="1">
            <a:spLocks noGrp="1"/>
          </p:cNvSpPr>
          <p:nvPr>
            <p:ph type="ctrTitle" idx="4"/>
          </p:nvPr>
        </p:nvSpPr>
        <p:spPr>
          <a:xfrm>
            <a:off x="2691300" y="1769763"/>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1" name="Google Shape;71;p13"/>
          <p:cNvSpPr txBox="1">
            <a:spLocks noGrp="1"/>
          </p:cNvSpPr>
          <p:nvPr>
            <p:ph type="subTitle" idx="5"/>
          </p:nvPr>
        </p:nvSpPr>
        <p:spPr>
          <a:xfrm>
            <a:off x="6421000" y="2474670"/>
            <a:ext cx="14964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2" name="Google Shape;72;p13"/>
          <p:cNvSpPr txBox="1">
            <a:spLocks noGrp="1"/>
          </p:cNvSpPr>
          <p:nvPr>
            <p:ph type="ctrTitle" idx="6"/>
          </p:nvPr>
        </p:nvSpPr>
        <p:spPr>
          <a:xfrm>
            <a:off x="5298100" y="2144533"/>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2">
  <p:cSld name="CUSTOM_19_1_1">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4"/>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75" name="Google Shape;75;p14"/>
          <p:cNvSpPr txBox="1">
            <a:spLocks noGrp="1"/>
          </p:cNvSpPr>
          <p:nvPr>
            <p:ph type="subTitle" idx="1"/>
          </p:nvPr>
        </p:nvSpPr>
        <p:spPr>
          <a:xfrm>
            <a:off x="871678" y="1205775"/>
            <a:ext cx="2388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6" name="Google Shape;76;p14"/>
          <p:cNvSpPr txBox="1">
            <a:spLocks noGrp="1"/>
          </p:cNvSpPr>
          <p:nvPr>
            <p:ph type="ctrTitle" idx="2"/>
          </p:nvPr>
        </p:nvSpPr>
        <p:spPr>
          <a:xfrm>
            <a:off x="640513" y="1965050"/>
            <a:ext cx="2619300" cy="3849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Font typeface="Teko"/>
              <a:buNone/>
              <a:defRPr sz="1800">
                <a:latin typeface="Teko"/>
                <a:ea typeface="Teko"/>
                <a:cs typeface="Teko"/>
                <a:sym typeface="Teko"/>
              </a:defRPr>
            </a:lvl1pPr>
            <a:lvl2pPr lvl="1" algn="r" rtl="0">
              <a:spcBef>
                <a:spcPts val="0"/>
              </a:spcBef>
              <a:spcAft>
                <a:spcPts val="0"/>
              </a:spcAft>
              <a:buSzPts val="1800"/>
              <a:buFont typeface="Teko"/>
              <a:buNone/>
              <a:defRPr sz="1800">
                <a:latin typeface="Teko"/>
                <a:ea typeface="Teko"/>
                <a:cs typeface="Teko"/>
                <a:sym typeface="Teko"/>
              </a:defRPr>
            </a:lvl2pPr>
            <a:lvl3pPr lvl="2" algn="r" rtl="0">
              <a:spcBef>
                <a:spcPts val="0"/>
              </a:spcBef>
              <a:spcAft>
                <a:spcPts val="0"/>
              </a:spcAft>
              <a:buSzPts val="1800"/>
              <a:buFont typeface="Teko"/>
              <a:buNone/>
              <a:defRPr sz="1800">
                <a:latin typeface="Teko"/>
                <a:ea typeface="Teko"/>
                <a:cs typeface="Teko"/>
                <a:sym typeface="Teko"/>
              </a:defRPr>
            </a:lvl3pPr>
            <a:lvl4pPr lvl="3" algn="r" rtl="0">
              <a:spcBef>
                <a:spcPts val="0"/>
              </a:spcBef>
              <a:spcAft>
                <a:spcPts val="0"/>
              </a:spcAft>
              <a:buSzPts val="1800"/>
              <a:buFont typeface="Teko"/>
              <a:buNone/>
              <a:defRPr sz="1800">
                <a:latin typeface="Teko"/>
                <a:ea typeface="Teko"/>
                <a:cs typeface="Teko"/>
                <a:sym typeface="Teko"/>
              </a:defRPr>
            </a:lvl4pPr>
            <a:lvl5pPr lvl="4" algn="r" rtl="0">
              <a:spcBef>
                <a:spcPts val="0"/>
              </a:spcBef>
              <a:spcAft>
                <a:spcPts val="0"/>
              </a:spcAft>
              <a:buSzPts val="1800"/>
              <a:buFont typeface="Teko"/>
              <a:buNone/>
              <a:defRPr sz="1800">
                <a:latin typeface="Teko"/>
                <a:ea typeface="Teko"/>
                <a:cs typeface="Teko"/>
                <a:sym typeface="Teko"/>
              </a:defRPr>
            </a:lvl5pPr>
            <a:lvl6pPr lvl="5" algn="r" rtl="0">
              <a:spcBef>
                <a:spcPts val="0"/>
              </a:spcBef>
              <a:spcAft>
                <a:spcPts val="0"/>
              </a:spcAft>
              <a:buSzPts val="1800"/>
              <a:buFont typeface="Teko"/>
              <a:buNone/>
              <a:defRPr sz="1800">
                <a:latin typeface="Teko"/>
                <a:ea typeface="Teko"/>
                <a:cs typeface="Teko"/>
                <a:sym typeface="Teko"/>
              </a:defRPr>
            </a:lvl6pPr>
            <a:lvl7pPr lvl="6" algn="r" rtl="0">
              <a:spcBef>
                <a:spcPts val="0"/>
              </a:spcBef>
              <a:spcAft>
                <a:spcPts val="0"/>
              </a:spcAft>
              <a:buSzPts val="1800"/>
              <a:buFont typeface="Teko"/>
              <a:buNone/>
              <a:defRPr sz="1800">
                <a:latin typeface="Teko"/>
                <a:ea typeface="Teko"/>
                <a:cs typeface="Teko"/>
                <a:sym typeface="Teko"/>
              </a:defRPr>
            </a:lvl7pPr>
            <a:lvl8pPr lvl="7" algn="r" rtl="0">
              <a:spcBef>
                <a:spcPts val="0"/>
              </a:spcBef>
              <a:spcAft>
                <a:spcPts val="0"/>
              </a:spcAft>
              <a:buSzPts val="1800"/>
              <a:buFont typeface="Teko"/>
              <a:buNone/>
              <a:defRPr sz="1800">
                <a:latin typeface="Teko"/>
                <a:ea typeface="Teko"/>
                <a:cs typeface="Teko"/>
                <a:sym typeface="Teko"/>
              </a:defRPr>
            </a:lvl8pPr>
            <a:lvl9pPr lvl="8" algn="r" rtl="0">
              <a:spcBef>
                <a:spcPts val="0"/>
              </a:spcBef>
              <a:spcAft>
                <a:spcPts val="0"/>
              </a:spcAft>
              <a:buSzPts val="1800"/>
              <a:buFont typeface="Teko"/>
              <a:buNone/>
              <a:defRPr sz="1800">
                <a:latin typeface="Teko"/>
                <a:ea typeface="Teko"/>
                <a:cs typeface="Teko"/>
                <a:sym typeface="Teko"/>
              </a:defRPr>
            </a:lvl9pPr>
          </a:lstStyle>
          <a:p>
            <a:endParaRPr/>
          </a:p>
        </p:txBody>
      </p:sp>
      <p:sp>
        <p:nvSpPr>
          <p:cNvPr id="77" name="Google Shape;77;p14"/>
          <p:cNvSpPr txBox="1">
            <a:spLocks noGrp="1"/>
          </p:cNvSpPr>
          <p:nvPr>
            <p:ph type="subTitle" idx="3"/>
          </p:nvPr>
        </p:nvSpPr>
        <p:spPr>
          <a:xfrm>
            <a:off x="5884178" y="3490825"/>
            <a:ext cx="2388300" cy="6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8" name="Google Shape;78;p14"/>
          <p:cNvSpPr txBox="1">
            <a:spLocks noGrp="1"/>
          </p:cNvSpPr>
          <p:nvPr>
            <p:ph type="ctrTitle" idx="4"/>
          </p:nvPr>
        </p:nvSpPr>
        <p:spPr>
          <a:xfrm>
            <a:off x="5884188" y="3258425"/>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body text">
  <p:cSld name="CUSTOM_8">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1" name="Google Shape;81;p15"/>
          <p:cNvSpPr txBox="1">
            <a:spLocks noGrp="1"/>
          </p:cNvSpPr>
          <p:nvPr>
            <p:ph type="title"/>
          </p:nvPr>
        </p:nvSpPr>
        <p:spPr>
          <a:xfrm>
            <a:off x="4722997" y="1262675"/>
            <a:ext cx="3808200" cy="89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5">
  <p:cSld name="CUSTOM_11_1_2">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6"/>
          <p:cNvSpPr txBox="1">
            <a:spLocks noGrp="1"/>
          </p:cNvSpPr>
          <p:nvPr>
            <p:ph type="ctrTitle"/>
          </p:nvPr>
        </p:nvSpPr>
        <p:spPr>
          <a:xfrm>
            <a:off x="1527675" y="856200"/>
            <a:ext cx="2303700" cy="101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
        <p:nvSpPr>
          <p:cNvPr id="84" name="Google Shape;84;p16"/>
          <p:cNvSpPr txBox="1">
            <a:spLocks noGrp="1"/>
          </p:cNvSpPr>
          <p:nvPr>
            <p:ph type="subTitle" idx="1"/>
          </p:nvPr>
        </p:nvSpPr>
        <p:spPr>
          <a:xfrm>
            <a:off x="1443675" y="2126050"/>
            <a:ext cx="24717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redits">
  <p:cSld name="CUSTOM_10_1">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1139994" y="2134800"/>
            <a:ext cx="29496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7" name="Google Shape;87;p17"/>
          <p:cNvSpPr txBox="1">
            <a:spLocks noGrp="1"/>
          </p:cNvSpPr>
          <p:nvPr>
            <p:ph type="subTitle" idx="2"/>
          </p:nvPr>
        </p:nvSpPr>
        <p:spPr>
          <a:xfrm>
            <a:off x="1095650" y="1524450"/>
            <a:ext cx="1580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a:endParaRPr/>
          </a:p>
        </p:txBody>
      </p:sp>
      <p:sp>
        <p:nvSpPr>
          <p:cNvPr id="88" name="Google Shape;88;p17"/>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Resources">
  <p:cSld name="CUSTOM_10">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8"/>
          <p:cNvSpPr txBox="1">
            <a:spLocks noGrp="1"/>
          </p:cNvSpPr>
          <p:nvPr>
            <p:ph type="body" idx="1"/>
          </p:nvPr>
        </p:nvSpPr>
        <p:spPr>
          <a:xfrm>
            <a:off x="682800" y="915600"/>
            <a:ext cx="2596800" cy="14760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sz="800"/>
            </a:lvl1pPr>
            <a:lvl2pPr marL="914400" lvl="1" indent="-279400" rtl="0">
              <a:spcBef>
                <a:spcPts val="1600"/>
              </a:spcBef>
              <a:spcAft>
                <a:spcPts val="0"/>
              </a:spcAft>
              <a:buSzPts val="800"/>
              <a:buChar char="○"/>
              <a:defRPr sz="800"/>
            </a:lvl2pPr>
            <a:lvl3pPr marL="1371600" lvl="2" indent="-279400" rtl="0">
              <a:spcBef>
                <a:spcPts val="1600"/>
              </a:spcBef>
              <a:spcAft>
                <a:spcPts val="0"/>
              </a:spcAft>
              <a:buSzPts val="800"/>
              <a:buChar char="■"/>
              <a:defRPr sz="800"/>
            </a:lvl3pPr>
            <a:lvl4pPr marL="1828800" lvl="3" indent="-279400" rtl="0">
              <a:spcBef>
                <a:spcPts val="1600"/>
              </a:spcBef>
              <a:spcAft>
                <a:spcPts val="0"/>
              </a:spcAft>
              <a:buSzPts val="800"/>
              <a:buChar char="●"/>
              <a:defRPr sz="800"/>
            </a:lvl4pPr>
            <a:lvl5pPr marL="2286000" lvl="4" indent="-279400" rtl="0">
              <a:spcBef>
                <a:spcPts val="1600"/>
              </a:spcBef>
              <a:spcAft>
                <a:spcPts val="0"/>
              </a:spcAft>
              <a:buSzPts val="800"/>
              <a:buChar char="○"/>
              <a:defRPr sz="800"/>
            </a:lvl5pPr>
            <a:lvl6pPr marL="2743200" lvl="5" indent="-279400" rtl="0">
              <a:spcBef>
                <a:spcPts val="1600"/>
              </a:spcBef>
              <a:spcAft>
                <a:spcPts val="0"/>
              </a:spcAft>
              <a:buSzPts val="800"/>
              <a:buChar char="■"/>
              <a:defRPr sz="800"/>
            </a:lvl6pPr>
            <a:lvl7pPr marL="3200400" lvl="6" indent="-279400" rtl="0">
              <a:spcBef>
                <a:spcPts val="1600"/>
              </a:spcBef>
              <a:spcAft>
                <a:spcPts val="0"/>
              </a:spcAft>
              <a:buSzPts val="800"/>
              <a:buChar char="●"/>
              <a:defRPr sz="800"/>
            </a:lvl7pPr>
            <a:lvl8pPr marL="3657600" lvl="7" indent="-279400" rtl="0">
              <a:spcBef>
                <a:spcPts val="1600"/>
              </a:spcBef>
              <a:spcAft>
                <a:spcPts val="0"/>
              </a:spcAft>
              <a:buSzPts val="800"/>
              <a:buChar char="○"/>
              <a:defRPr sz="800"/>
            </a:lvl8pPr>
            <a:lvl9pPr marL="4114800" lvl="8" indent="-279400" rtl="0">
              <a:spcBef>
                <a:spcPts val="1600"/>
              </a:spcBef>
              <a:spcAft>
                <a:spcPts val="1600"/>
              </a:spcAft>
              <a:buSzPts val="800"/>
              <a:buChar char="■"/>
              <a:defRPr sz="800"/>
            </a:lvl9pPr>
          </a:lstStyle>
          <a:p>
            <a:endParaRPr/>
          </a:p>
        </p:txBody>
      </p:sp>
      <p:sp>
        <p:nvSpPr>
          <p:cNvPr id="91" name="Google Shape;91;p18"/>
          <p:cNvSpPr txBox="1">
            <a:spLocks noGrp="1"/>
          </p:cNvSpPr>
          <p:nvPr>
            <p:ph type="subTitle" idx="2"/>
          </p:nvPr>
        </p:nvSpPr>
        <p:spPr>
          <a:xfrm>
            <a:off x="638450" y="686250"/>
            <a:ext cx="15801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atin typeface="Teko Medium"/>
                <a:ea typeface="Teko Medium"/>
                <a:cs typeface="Teko Medium"/>
                <a:sym typeface="Teko Medium"/>
              </a:defRPr>
            </a:lvl1pPr>
            <a:lvl2pPr lvl="1" rtl="0">
              <a:spcBef>
                <a:spcPts val="1600"/>
              </a:spcBef>
              <a:spcAft>
                <a:spcPts val="0"/>
              </a:spcAft>
              <a:buNone/>
              <a:defRPr sz="1000">
                <a:latin typeface="Teko Medium"/>
                <a:ea typeface="Teko Medium"/>
                <a:cs typeface="Teko Medium"/>
                <a:sym typeface="Teko Medium"/>
              </a:defRPr>
            </a:lvl2pPr>
            <a:lvl3pPr lvl="2" rtl="0">
              <a:spcBef>
                <a:spcPts val="1600"/>
              </a:spcBef>
              <a:spcAft>
                <a:spcPts val="0"/>
              </a:spcAft>
              <a:buNone/>
              <a:defRPr sz="1000">
                <a:latin typeface="Teko Medium"/>
                <a:ea typeface="Teko Medium"/>
                <a:cs typeface="Teko Medium"/>
                <a:sym typeface="Teko Medium"/>
              </a:defRPr>
            </a:lvl3pPr>
            <a:lvl4pPr lvl="3" rtl="0">
              <a:spcBef>
                <a:spcPts val="1600"/>
              </a:spcBef>
              <a:spcAft>
                <a:spcPts val="0"/>
              </a:spcAft>
              <a:buNone/>
              <a:defRPr sz="1000">
                <a:latin typeface="Teko Medium"/>
                <a:ea typeface="Teko Medium"/>
                <a:cs typeface="Teko Medium"/>
                <a:sym typeface="Teko Medium"/>
              </a:defRPr>
            </a:lvl4pPr>
            <a:lvl5pPr lvl="4" rtl="0">
              <a:spcBef>
                <a:spcPts val="1600"/>
              </a:spcBef>
              <a:spcAft>
                <a:spcPts val="0"/>
              </a:spcAft>
              <a:buNone/>
              <a:defRPr sz="1000">
                <a:latin typeface="Teko Medium"/>
                <a:ea typeface="Teko Medium"/>
                <a:cs typeface="Teko Medium"/>
                <a:sym typeface="Teko Medium"/>
              </a:defRPr>
            </a:lvl5pPr>
            <a:lvl6pPr lvl="5" rtl="0">
              <a:spcBef>
                <a:spcPts val="1600"/>
              </a:spcBef>
              <a:spcAft>
                <a:spcPts val="0"/>
              </a:spcAft>
              <a:buNone/>
              <a:defRPr sz="1000">
                <a:latin typeface="Teko Medium"/>
                <a:ea typeface="Teko Medium"/>
                <a:cs typeface="Teko Medium"/>
                <a:sym typeface="Teko Medium"/>
              </a:defRPr>
            </a:lvl6pPr>
            <a:lvl7pPr lvl="6" rtl="0">
              <a:spcBef>
                <a:spcPts val="1600"/>
              </a:spcBef>
              <a:spcAft>
                <a:spcPts val="0"/>
              </a:spcAft>
              <a:buNone/>
              <a:defRPr sz="1000">
                <a:latin typeface="Teko Medium"/>
                <a:ea typeface="Teko Medium"/>
                <a:cs typeface="Teko Medium"/>
                <a:sym typeface="Teko Medium"/>
              </a:defRPr>
            </a:lvl7pPr>
            <a:lvl8pPr lvl="7" rtl="0">
              <a:spcBef>
                <a:spcPts val="1600"/>
              </a:spcBef>
              <a:spcAft>
                <a:spcPts val="0"/>
              </a:spcAft>
              <a:buNone/>
              <a:defRPr sz="1000">
                <a:latin typeface="Teko Medium"/>
                <a:ea typeface="Teko Medium"/>
                <a:cs typeface="Teko Medium"/>
                <a:sym typeface="Teko Medium"/>
              </a:defRPr>
            </a:lvl8pPr>
            <a:lvl9pPr lvl="8" rtl="0">
              <a:spcBef>
                <a:spcPts val="1600"/>
              </a:spcBef>
              <a:spcAft>
                <a:spcPts val="1600"/>
              </a:spcAft>
              <a:buNone/>
              <a:defRPr sz="1000">
                <a:latin typeface="Teko Medium"/>
                <a:ea typeface="Teko Medium"/>
                <a:cs typeface="Teko Medium"/>
                <a:sym typeface="Teko Medium"/>
              </a:defRPr>
            </a:lvl9pPr>
          </a:lstStyle>
          <a:p>
            <a:endParaRPr/>
          </a:p>
        </p:txBody>
      </p:sp>
      <p:sp>
        <p:nvSpPr>
          <p:cNvPr id="92" name="Google Shape;92;p18"/>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type="blank">
  <p:cSld name="BLANK">
    <p:spTree>
      <p:nvGrpSpPr>
        <p:cNvPr id="1" name="Shape 9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p:cSld name="CUSTOM_20">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751864" y="72598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3" name="Google Shape;13;p3"/>
          <p:cNvSpPr txBox="1">
            <a:spLocks noGrp="1"/>
          </p:cNvSpPr>
          <p:nvPr>
            <p:ph type="subTitle" idx="1"/>
          </p:nvPr>
        </p:nvSpPr>
        <p:spPr>
          <a:xfrm>
            <a:off x="4751864" y="115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4078923" y="1008060"/>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5" name="Google Shape;15;p3"/>
          <p:cNvSpPr txBox="1">
            <a:spLocks noGrp="1"/>
          </p:cNvSpPr>
          <p:nvPr>
            <p:ph type="ctrTitle" idx="3"/>
          </p:nvPr>
        </p:nvSpPr>
        <p:spPr>
          <a:xfrm>
            <a:off x="6021200" y="171684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6" name="Google Shape;16;p3"/>
          <p:cNvSpPr txBox="1">
            <a:spLocks noGrp="1"/>
          </p:cNvSpPr>
          <p:nvPr>
            <p:ph type="subTitle" idx="4"/>
          </p:nvPr>
        </p:nvSpPr>
        <p:spPr>
          <a:xfrm>
            <a:off x="6021200" y="2143177"/>
            <a:ext cx="2221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5282179" y="2002421"/>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18" name="Google Shape;18;p3"/>
          <p:cNvSpPr txBox="1">
            <a:spLocks noGrp="1"/>
          </p:cNvSpPr>
          <p:nvPr>
            <p:ph type="ctrTitle" idx="6"/>
          </p:nvPr>
        </p:nvSpPr>
        <p:spPr>
          <a:xfrm>
            <a:off x="6021200" y="27027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19" name="Google Shape;19;p3"/>
          <p:cNvSpPr txBox="1">
            <a:spLocks noGrp="1"/>
          </p:cNvSpPr>
          <p:nvPr>
            <p:ph type="subTitle" idx="7"/>
          </p:nvPr>
        </p:nvSpPr>
        <p:spPr>
          <a:xfrm>
            <a:off x="6021200" y="3143999"/>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5282179" y="299962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
        <p:nvSpPr>
          <p:cNvPr id="21" name="Google Shape;21;p3"/>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22" name="Google Shape;22;p3"/>
          <p:cNvSpPr txBox="1">
            <a:spLocks noGrp="1"/>
          </p:cNvSpPr>
          <p:nvPr>
            <p:ph type="ctrTitle" idx="13"/>
          </p:nvPr>
        </p:nvSpPr>
        <p:spPr>
          <a:xfrm>
            <a:off x="4751864" y="369037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Teko"/>
              <a:buNone/>
              <a:defRPr sz="1800">
                <a:latin typeface="Teko"/>
                <a:ea typeface="Teko"/>
                <a:cs typeface="Teko"/>
                <a:sym typeface="Teko"/>
              </a:defRPr>
            </a:lvl1pPr>
            <a:lvl2pPr lvl="1" rtl="0">
              <a:spcBef>
                <a:spcPts val="0"/>
              </a:spcBef>
              <a:spcAft>
                <a:spcPts val="0"/>
              </a:spcAft>
              <a:buSzPts val="1800"/>
              <a:buFont typeface="Teko"/>
              <a:buNone/>
              <a:defRPr sz="1800">
                <a:latin typeface="Teko"/>
                <a:ea typeface="Teko"/>
                <a:cs typeface="Teko"/>
                <a:sym typeface="Teko"/>
              </a:defRPr>
            </a:lvl2pPr>
            <a:lvl3pPr lvl="2" rtl="0">
              <a:spcBef>
                <a:spcPts val="0"/>
              </a:spcBef>
              <a:spcAft>
                <a:spcPts val="0"/>
              </a:spcAft>
              <a:buSzPts val="1800"/>
              <a:buFont typeface="Teko"/>
              <a:buNone/>
              <a:defRPr sz="1800">
                <a:latin typeface="Teko"/>
                <a:ea typeface="Teko"/>
                <a:cs typeface="Teko"/>
                <a:sym typeface="Teko"/>
              </a:defRPr>
            </a:lvl3pPr>
            <a:lvl4pPr lvl="3" rtl="0">
              <a:spcBef>
                <a:spcPts val="0"/>
              </a:spcBef>
              <a:spcAft>
                <a:spcPts val="0"/>
              </a:spcAft>
              <a:buSzPts val="1800"/>
              <a:buFont typeface="Teko"/>
              <a:buNone/>
              <a:defRPr sz="1800">
                <a:latin typeface="Teko"/>
                <a:ea typeface="Teko"/>
                <a:cs typeface="Teko"/>
                <a:sym typeface="Teko"/>
              </a:defRPr>
            </a:lvl4pPr>
            <a:lvl5pPr lvl="4" rtl="0">
              <a:spcBef>
                <a:spcPts val="0"/>
              </a:spcBef>
              <a:spcAft>
                <a:spcPts val="0"/>
              </a:spcAft>
              <a:buSzPts val="1800"/>
              <a:buFont typeface="Teko"/>
              <a:buNone/>
              <a:defRPr sz="1800">
                <a:latin typeface="Teko"/>
                <a:ea typeface="Teko"/>
                <a:cs typeface="Teko"/>
                <a:sym typeface="Teko"/>
              </a:defRPr>
            </a:lvl5pPr>
            <a:lvl6pPr lvl="5" rtl="0">
              <a:spcBef>
                <a:spcPts val="0"/>
              </a:spcBef>
              <a:spcAft>
                <a:spcPts val="0"/>
              </a:spcAft>
              <a:buSzPts val="1800"/>
              <a:buFont typeface="Teko"/>
              <a:buNone/>
              <a:defRPr sz="1800">
                <a:latin typeface="Teko"/>
                <a:ea typeface="Teko"/>
                <a:cs typeface="Teko"/>
                <a:sym typeface="Teko"/>
              </a:defRPr>
            </a:lvl6pPr>
            <a:lvl7pPr lvl="6" rtl="0">
              <a:spcBef>
                <a:spcPts val="0"/>
              </a:spcBef>
              <a:spcAft>
                <a:spcPts val="0"/>
              </a:spcAft>
              <a:buSzPts val="1800"/>
              <a:buFont typeface="Teko"/>
              <a:buNone/>
              <a:defRPr sz="1800">
                <a:latin typeface="Teko"/>
                <a:ea typeface="Teko"/>
                <a:cs typeface="Teko"/>
                <a:sym typeface="Teko"/>
              </a:defRPr>
            </a:lvl7pPr>
            <a:lvl8pPr lvl="7" rtl="0">
              <a:spcBef>
                <a:spcPts val="0"/>
              </a:spcBef>
              <a:spcAft>
                <a:spcPts val="0"/>
              </a:spcAft>
              <a:buSzPts val="1800"/>
              <a:buFont typeface="Teko"/>
              <a:buNone/>
              <a:defRPr sz="1800">
                <a:latin typeface="Teko"/>
                <a:ea typeface="Teko"/>
                <a:cs typeface="Teko"/>
                <a:sym typeface="Teko"/>
              </a:defRPr>
            </a:lvl8pPr>
            <a:lvl9pPr lvl="8" rtl="0">
              <a:spcBef>
                <a:spcPts val="0"/>
              </a:spcBef>
              <a:spcAft>
                <a:spcPts val="0"/>
              </a:spcAft>
              <a:buSzPts val="1800"/>
              <a:buFont typeface="Teko"/>
              <a:buNone/>
              <a:defRPr sz="1800">
                <a:latin typeface="Teko"/>
                <a:ea typeface="Teko"/>
                <a:cs typeface="Teko"/>
                <a:sym typeface="Teko"/>
              </a:defRPr>
            </a:lvl9pPr>
          </a:lstStyle>
          <a:p>
            <a:endParaRPr/>
          </a:p>
        </p:txBody>
      </p:sp>
      <p:sp>
        <p:nvSpPr>
          <p:cNvPr id="23" name="Google Shape;23;p3"/>
          <p:cNvSpPr txBox="1">
            <a:spLocks noGrp="1"/>
          </p:cNvSpPr>
          <p:nvPr>
            <p:ph type="subTitle" idx="14"/>
          </p:nvPr>
        </p:nvSpPr>
        <p:spPr>
          <a:xfrm>
            <a:off x="4751864" y="4133531"/>
            <a:ext cx="2142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4078923" y="3991382"/>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Font typeface="Teko"/>
              <a:buNone/>
              <a:defRPr sz="4800">
                <a:latin typeface="Teko"/>
                <a:ea typeface="Teko"/>
                <a:cs typeface="Teko"/>
                <a:sym typeface="Teko"/>
              </a:defRPr>
            </a:lvl1pPr>
            <a:lvl2pPr lvl="1" rtl="0">
              <a:spcBef>
                <a:spcPts val="0"/>
              </a:spcBef>
              <a:spcAft>
                <a:spcPts val="0"/>
              </a:spcAft>
              <a:buSzPts val="4800"/>
              <a:buFont typeface="Teko Medium"/>
              <a:buNone/>
              <a:defRPr sz="4800">
                <a:latin typeface="Teko Medium"/>
                <a:ea typeface="Teko Medium"/>
                <a:cs typeface="Teko Medium"/>
                <a:sym typeface="Teko Medium"/>
              </a:defRPr>
            </a:lvl2pPr>
            <a:lvl3pPr lvl="2" rtl="0">
              <a:spcBef>
                <a:spcPts val="0"/>
              </a:spcBef>
              <a:spcAft>
                <a:spcPts val="0"/>
              </a:spcAft>
              <a:buSzPts val="4800"/>
              <a:buFont typeface="Teko Medium"/>
              <a:buNone/>
              <a:defRPr sz="4800">
                <a:latin typeface="Teko Medium"/>
                <a:ea typeface="Teko Medium"/>
                <a:cs typeface="Teko Medium"/>
                <a:sym typeface="Teko Medium"/>
              </a:defRPr>
            </a:lvl3pPr>
            <a:lvl4pPr lvl="3" rtl="0">
              <a:spcBef>
                <a:spcPts val="0"/>
              </a:spcBef>
              <a:spcAft>
                <a:spcPts val="0"/>
              </a:spcAft>
              <a:buSzPts val="4800"/>
              <a:buFont typeface="Teko Medium"/>
              <a:buNone/>
              <a:defRPr sz="4800">
                <a:latin typeface="Teko Medium"/>
                <a:ea typeface="Teko Medium"/>
                <a:cs typeface="Teko Medium"/>
                <a:sym typeface="Teko Medium"/>
              </a:defRPr>
            </a:lvl4pPr>
            <a:lvl5pPr lvl="4" rtl="0">
              <a:spcBef>
                <a:spcPts val="0"/>
              </a:spcBef>
              <a:spcAft>
                <a:spcPts val="0"/>
              </a:spcAft>
              <a:buSzPts val="4800"/>
              <a:buFont typeface="Teko Medium"/>
              <a:buNone/>
              <a:defRPr sz="4800">
                <a:latin typeface="Teko Medium"/>
                <a:ea typeface="Teko Medium"/>
                <a:cs typeface="Teko Medium"/>
                <a:sym typeface="Teko Medium"/>
              </a:defRPr>
            </a:lvl5pPr>
            <a:lvl6pPr lvl="5" rtl="0">
              <a:spcBef>
                <a:spcPts val="0"/>
              </a:spcBef>
              <a:spcAft>
                <a:spcPts val="0"/>
              </a:spcAft>
              <a:buSzPts val="4800"/>
              <a:buFont typeface="Teko Medium"/>
              <a:buNone/>
              <a:defRPr sz="4800">
                <a:latin typeface="Teko Medium"/>
                <a:ea typeface="Teko Medium"/>
                <a:cs typeface="Teko Medium"/>
                <a:sym typeface="Teko Medium"/>
              </a:defRPr>
            </a:lvl6pPr>
            <a:lvl7pPr lvl="6" rtl="0">
              <a:spcBef>
                <a:spcPts val="0"/>
              </a:spcBef>
              <a:spcAft>
                <a:spcPts val="0"/>
              </a:spcAft>
              <a:buSzPts val="4800"/>
              <a:buFont typeface="Teko Medium"/>
              <a:buNone/>
              <a:defRPr sz="4800">
                <a:latin typeface="Teko Medium"/>
                <a:ea typeface="Teko Medium"/>
                <a:cs typeface="Teko Medium"/>
                <a:sym typeface="Teko Medium"/>
              </a:defRPr>
            </a:lvl7pPr>
            <a:lvl8pPr lvl="7" rtl="0">
              <a:spcBef>
                <a:spcPts val="0"/>
              </a:spcBef>
              <a:spcAft>
                <a:spcPts val="0"/>
              </a:spcAft>
              <a:buSzPts val="4800"/>
              <a:buFont typeface="Teko Medium"/>
              <a:buNone/>
              <a:defRPr sz="4800">
                <a:latin typeface="Teko Medium"/>
                <a:ea typeface="Teko Medium"/>
                <a:cs typeface="Teko Medium"/>
                <a:sym typeface="Teko Medium"/>
              </a:defRPr>
            </a:lvl8pPr>
            <a:lvl9pPr lvl="8" rtl="0">
              <a:spcBef>
                <a:spcPts val="0"/>
              </a:spcBef>
              <a:spcAft>
                <a:spcPts val="0"/>
              </a:spcAft>
              <a:buSzPts val="4800"/>
              <a:buFont typeface="Teko Medium"/>
              <a:buNone/>
              <a:defRPr sz="4800">
                <a:latin typeface="Teko Medium"/>
                <a:ea typeface="Teko Medium"/>
                <a:cs typeface="Teko Medium"/>
                <a:sym typeface="Teko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891484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27" name="Google Shape;27;p4"/>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2 ">
  <p:cSld name="CUSTOM_14">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4853625" y="-194427"/>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Teko"/>
              <a:buNone/>
              <a:defRPr sz="2400">
                <a:latin typeface="Teko"/>
                <a:ea typeface="Teko"/>
                <a:cs typeface="Teko"/>
                <a:sym typeface="Teko"/>
              </a:defRPr>
            </a:lvl1pPr>
            <a:lvl2pPr lvl="1"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2pPr>
            <a:lvl3pPr lvl="2"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3pPr>
            <a:lvl4pPr lvl="3"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4pPr>
            <a:lvl5pPr lvl="4"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5pPr>
            <a:lvl6pPr lvl="5"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6pPr>
            <a:lvl7pPr lvl="6"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7pPr>
            <a:lvl8pPr lvl="7"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8pPr>
            <a:lvl9pPr lvl="8" rtl="0">
              <a:spcBef>
                <a:spcPts val="0"/>
              </a:spcBef>
              <a:spcAft>
                <a:spcPts val="0"/>
              </a:spcAft>
              <a:buClr>
                <a:srgbClr val="000000"/>
              </a:buClr>
              <a:buSzPts val="2400"/>
              <a:buFont typeface="Teko"/>
              <a:buNone/>
              <a:defRPr sz="2400">
                <a:solidFill>
                  <a:srgbClr val="000000"/>
                </a:solidFill>
                <a:latin typeface="Teko"/>
                <a:ea typeface="Teko"/>
                <a:cs typeface="Teko"/>
                <a:sym typeface="Teko"/>
              </a:defRPr>
            </a:lvl9pPr>
          </a:lstStyle>
          <a:p>
            <a:endParaRPr/>
          </a:p>
        </p:txBody>
      </p:sp>
      <p:sp>
        <p:nvSpPr>
          <p:cNvPr id="30" name="Google Shape;30;p5"/>
          <p:cNvSpPr txBox="1">
            <a:spLocks noGrp="1"/>
          </p:cNvSpPr>
          <p:nvPr>
            <p:ph type="subTitle" idx="1"/>
          </p:nvPr>
        </p:nvSpPr>
        <p:spPr>
          <a:xfrm>
            <a:off x="4853625" y="2279075"/>
            <a:ext cx="29970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3 ">
  <p:cSld name="CUSTOM_16">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1078952" y="2259300"/>
            <a:ext cx="2797200" cy="62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None/>
              <a:defRPr sz="3000">
                <a:latin typeface="Teko"/>
                <a:ea typeface="Teko"/>
                <a:cs typeface="Teko"/>
                <a:sym typeface="Teko"/>
              </a:defRPr>
            </a:lvl1pPr>
            <a:lvl2pPr lvl="1" algn="ctr" rtl="0">
              <a:spcBef>
                <a:spcPts val="0"/>
              </a:spcBef>
              <a:spcAft>
                <a:spcPts val="0"/>
              </a:spcAft>
              <a:buNone/>
              <a:defRPr sz="2400">
                <a:latin typeface="Teko Light"/>
                <a:ea typeface="Teko Light"/>
                <a:cs typeface="Teko Light"/>
                <a:sym typeface="Teko Light"/>
              </a:defRPr>
            </a:lvl2pPr>
            <a:lvl3pPr lvl="2" algn="ctr" rtl="0">
              <a:spcBef>
                <a:spcPts val="0"/>
              </a:spcBef>
              <a:spcAft>
                <a:spcPts val="0"/>
              </a:spcAft>
              <a:buNone/>
              <a:defRPr sz="2400">
                <a:latin typeface="Teko Light"/>
                <a:ea typeface="Teko Light"/>
                <a:cs typeface="Teko Light"/>
                <a:sym typeface="Teko Light"/>
              </a:defRPr>
            </a:lvl3pPr>
            <a:lvl4pPr lvl="3" algn="ctr" rtl="0">
              <a:spcBef>
                <a:spcPts val="0"/>
              </a:spcBef>
              <a:spcAft>
                <a:spcPts val="0"/>
              </a:spcAft>
              <a:buNone/>
              <a:defRPr sz="2400">
                <a:latin typeface="Teko Light"/>
                <a:ea typeface="Teko Light"/>
                <a:cs typeface="Teko Light"/>
                <a:sym typeface="Teko Light"/>
              </a:defRPr>
            </a:lvl4pPr>
            <a:lvl5pPr lvl="4" algn="ctr" rtl="0">
              <a:spcBef>
                <a:spcPts val="0"/>
              </a:spcBef>
              <a:spcAft>
                <a:spcPts val="0"/>
              </a:spcAft>
              <a:buNone/>
              <a:defRPr sz="2400">
                <a:latin typeface="Teko Light"/>
                <a:ea typeface="Teko Light"/>
                <a:cs typeface="Teko Light"/>
                <a:sym typeface="Teko Light"/>
              </a:defRPr>
            </a:lvl5pPr>
            <a:lvl6pPr lvl="5" algn="ctr" rtl="0">
              <a:spcBef>
                <a:spcPts val="0"/>
              </a:spcBef>
              <a:spcAft>
                <a:spcPts val="0"/>
              </a:spcAft>
              <a:buNone/>
              <a:defRPr sz="2400">
                <a:latin typeface="Teko Light"/>
                <a:ea typeface="Teko Light"/>
                <a:cs typeface="Teko Light"/>
                <a:sym typeface="Teko Light"/>
              </a:defRPr>
            </a:lvl6pPr>
            <a:lvl7pPr lvl="6" algn="ctr" rtl="0">
              <a:spcBef>
                <a:spcPts val="0"/>
              </a:spcBef>
              <a:spcAft>
                <a:spcPts val="0"/>
              </a:spcAft>
              <a:buNone/>
              <a:defRPr sz="2400">
                <a:latin typeface="Teko Light"/>
                <a:ea typeface="Teko Light"/>
                <a:cs typeface="Teko Light"/>
                <a:sym typeface="Teko Light"/>
              </a:defRPr>
            </a:lvl7pPr>
            <a:lvl8pPr lvl="7" algn="ctr" rtl="0">
              <a:spcBef>
                <a:spcPts val="0"/>
              </a:spcBef>
              <a:spcAft>
                <a:spcPts val="0"/>
              </a:spcAft>
              <a:buNone/>
              <a:defRPr sz="2400">
                <a:latin typeface="Teko Light"/>
                <a:ea typeface="Teko Light"/>
                <a:cs typeface="Teko Light"/>
                <a:sym typeface="Teko Light"/>
              </a:defRPr>
            </a:lvl8pPr>
            <a:lvl9pPr lvl="8" algn="ctr" rtl="0">
              <a:spcBef>
                <a:spcPts val="0"/>
              </a:spcBef>
              <a:spcAft>
                <a:spcPts val="0"/>
              </a:spcAft>
              <a:buNone/>
              <a:defRPr sz="2400">
                <a:latin typeface="Teko Light"/>
                <a:ea typeface="Teko Light"/>
                <a:cs typeface="Teko Light"/>
                <a:sym typeface="Teko Light"/>
              </a:defRPr>
            </a:lvl9pPr>
          </a:lstStyle>
          <a:p>
            <a:endParaRPr/>
          </a:p>
        </p:txBody>
      </p:sp>
      <p:sp>
        <p:nvSpPr>
          <p:cNvPr id="35" name="Google Shape;35;p7"/>
          <p:cNvSpPr txBox="1">
            <a:spLocks noGrp="1"/>
          </p:cNvSpPr>
          <p:nvPr>
            <p:ph type="subTitle" idx="1"/>
          </p:nvPr>
        </p:nvSpPr>
        <p:spPr>
          <a:xfrm>
            <a:off x="5433773" y="2180250"/>
            <a:ext cx="3012300" cy="78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sz="1000"/>
            </a:lvl2pPr>
            <a:lvl3pPr lvl="2" rtl="0">
              <a:spcBef>
                <a:spcPts val="1600"/>
              </a:spcBef>
              <a:spcAft>
                <a:spcPts val="0"/>
              </a:spcAft>
              <a:buNone/>
              <a:defRPr sz="1000"/>
            </a:lvl3pPr>
            <a:lvl4pPr lvl="3" rtl="0">
              <a:spcBef>
                <a:spcPts val="1600"/>
              </a:spcBef>
              <a:spcAft>
                <a:spcPts val="0"/>
              </a:spcAft>
              <a:buNone/>
              <a:defRPr sz="1000"/>
            </a:lvl4pPr>
            <a:lvl5pPr lvl="4" rtl="0">
              <a:spcBef>
                <a:spcPts val="1600"/>
              </a:spcBef>
              <a:spcAft>
                <a:spcPts val="0"/>
              </a:spcAft>
              <a:buNone/>
              <a:defRPr sz="1000"/>
            </a:lvl5pPr>
            <a:lvl6pPr lvl="5" rtl="0">
              <a:spcBef>
                <a:spcPts val="1600"/>
              </a:spcBef>
              <a:spcAft>
                <a:spcPts val="0"/>
              </a:spcAft>
              <a:buNone/>
              <a:defRPr sz="1000"/>
            </a:lvl6pPr>
            <a:lvl7pPr lvl="6" rtl="0">
              <a:spcBef>
                <a:spcPts val="1600"/>
              </a:spcBef>
              <a:spcAft>
                <a:spcPts val="0"/>
              </a:spcAft>
              <a:buNone/>
              <a:defRPr sz="1000"/>
            </a:lvl7pPr>
            <a:lvl8pPr lvl="7" rtl="0">
              <a:spcBef>
                <a:spcPts val="1600"/>
              </a:spcBef>
              <a:spcAft>
                <a:spcPts val="0"/>
              </a:spcAft>
              <a:buNone/>
              <a:defRPr sz="1000"/>
            </a:lvl8pPr>
            <a:lvl9pPr lvl="8" rtl="0">
              <a:spcBef>
                <a:spcPts val="1600"/>
              </a:spcBef>
              <a:spcAft>
                <a:spcPts val="1600"/>
              </a:spcAft>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17">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ctrTitle"/>
          </p:nvPr>
        </p:nvSpPr>
        <p:spPr>
          <a:xfrm>
            <a:off x="1026475" y="394186"/>
            <a:ext cx="45678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Font typeface="Teko"/>
              <a:buNone/>
              <a:defRPr sz="3000">
                <a:latin typeface="Teko"/>
                <a:ea typeface="Teko"/>
                <a:cs typeface="Teko"/>
                <a:sym typeface="Teko"/>
              </a:defRPr>
            </a:lvl1pPr>
            <a:lvl2pPr lvl="1" rtl="0">
              <a:spcBef>
                <a:spcPts val="0"/>
              </a:spcBef>
              <a:spcAft>
                <a:spcPts val="0"/>
              </a:spcAft>
              <a:buSzPts val="3000"/>
              <a:buFont typeface="Teko"/>
              <a:buNone/>
              <a:defRPr sz="3000">
                <a:latin typeface="Teko"/>
                <a:ea typeface="Teko"/>
                <a:cs typeface="Teko"/>
                <a:sym typeface="Teko"/>
              </a:defRPr>
            </a:lvl2pPr>
            <a:lvl3pPr lvl="2" rtl="0">
              <a:spcBef>
                <a:spcPts val="0"/>
              </a:spcBef>
              <a:spcAft>
                <a:spcPts val="0"/>
              </a:spcAft>
              <a:buSzPts val="3000"/>
              <a:buFont typeface="Teko"/>
              <a:buNone/>
              <a:defRPr sz="3000">
                <a:latin typeface="Teko"/>
                <a:ea typeface="Teko"/>
                <a:cs typeface="Teko"/>
                <a:sym typeface="Teko"/>
              </a:defRPr>
            </a:lvl3pPr>
            <a:lvl4pPr lvl="3" rtl="0">
              <a:spcBef>
                <a:spcPts val="0"/>
              </a:spcBef>
              <a:spcAft>
                <a:spcPts val="0"/>
              </a:spcAft>
              <a:buSzPts val="3000"/>
              <a:buFont typeface="Teko"/>
              <a:buNone/>
              <a:defRPr sz="3000">
                <a:latin typeface="Teko"/>
                <a:ea typeface="Teko"/>
                <a:cs typeface="Teko"/>
                <a:sym typeface="Teko"/>
              </a:defRPr>
            </a:lvl4pPr>
            <a:lvl5pPr lvl="4" rtl="0">
              <a:spcBef>
                <a:spcPts val="0"/>
              </a:spcBef>
              <a:spcAft>
                <a:spcPts val="0"/>
              </a:spcAft>
              <a:buSzPts val="3000"/>
              <a:buFont typeface="Teko"/>
              <a:buNone/>
              <a:defRPr sz="3000">
                <a:latin typeface="Teko"/>
                <a:ea typeface="Teko"/>
                <a:cs typeface="Teko"/>
                <a:sym typeface="Teko"/>
              </a:defRPr>
            </a:lvl5pPr>
            <a:lvl6pPr lvl="5" rtl="0">
              <a:spcBef>
                <a:spcPts val="0"/>
              </a:spcBef>
              <a:spcAft>
                <a:spcPts val="0"/>
              </a:spcAft>
              <a:buSzPts val="3000"/>
              <a:buFont typeface="Teko"/>
              <a:buNone/>
              <a:defRPr sz="3000">
                <a:latin typeface="Teko"/>
                <a:ea typeface="Teko"/>
                <a:cs typeface="Teko"/>
                <a:sym typeface="Teko"/>
              </a:defRPr>
            </a:lvl6pPr>
            <a:lvl7pPr lvl="6" rtl="0">
              <a:spcBef>
                <a:spcPts val="0"/>
              </a:spcBef>
              <a:spcAft>
                <a:spcPts val="0"/>
              </a:spcAft>
              <a:buSzPts val="3000"/>
              <a:buFont typeface="Teko"/>
              <a:buNone/>
              <a:defRPr sz="3000">
                <a:latin typeface="Teko"/>
                <a:ea typeface="Teko"/>
                <a:cs typeface="Teko"/>
                <a:sym typeface="Teko"/>
              </a:defRPr>
            </a:lvl7pPr>
            <a:lvl8pPr lvl="7" rtl="0">
              <a:spcBef>
                <a:spcPts val="0"/>
              </a:spcBef>
              <a:spcAft>
                <a:spcPts val="0"/>
              </a:spcAft>
              <a:buSzPts val="3000"/>
              <a:buFont typeface="Teko"/>
              <a:buNone/>
              <a:defRPr sz="3000">
                <a:latin typeface="Teko"/>
                <a:ea typeface="Teko"/>
                <a:cs typeface="Teko"/>
                <a:sym typeface="Teko"/>
              </a:defRPr>
            </a:lvl8pPr>
            <a:lvl9pPr lvl="8" rtl="0">
              <a:spcBef>
                <a:spcPts val="0"/>
              </a:spcBef>
              <a:spcAft>
                <a:spcPts val="0"/>
              </a:spcAft>
              <a:buSzPts val="3000"/>
              <a:buFont typeface="Teko"/>
              <a:buNone/>
              <a:defRPr sz="3000">
                <a:latin typeface="Teko"/>
                <a:ea typeface="Teko"/>
                <a:cs typeface="Teko"/>
                <a:sym typeface="Teko"/>
              </a:defRPr>
            </a:lvl9pPr>
          </a:lstStyle>
          <a:p>
            <a:endParaRPr/>
          </a:p>
        </p:txBody>
      </p:sp>
      <p:sp>
        <p:nvSpPr>
          <p:cNvPr id="38" name="Google Shape;38;p8"/>
          <p:cNvSpPr txBox="1">
            <a:spLocks noGrp="1"/>
          </p:cNvSpPr>
          <p:nvPr>
            <p:ph type="subTitle" idx="1"/>
          </p:nvPr>
        </p:nvSpPr>
        <p:spPr>
          <a:xfrm>
            <a:off x="1026475" y="1654475"/>
            <a:ext cx="3142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9" name="Google Shape;39;p8"/>
          <p:cNvSpPr txBox="1">
            <a:spLocks noGrp="1"/>
          </p:cNvSpPr>
          <p:nvPr>
            <p:ph type="subTitle" idx="2"/>
          </p:nvPr>
        </p:nvSpPr>
        <p:spPr>
          <a:xfrm>
            <a:off x="5386268" y="3114715"/>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FFFFF"/>
              </a:buClr>
              <a:buSzPts val="1000"/>
              <a:buNone/>
              <a:defRPr sz="1000">
                <a:solidFill>
                  <a:srgbClr val="FFFFFF"/>
                </a:solidFill>
              </a:defRPr>
            </a:lvl1pPr>
            <a:lvl2pPr lvl="1" algn="r" rtl="0">
              <a:lnSpc>
                <a:spcPct val="100000"/>
              </a:lnSpc>
              <a:spcBef>
                <a:spcPts val="0"/>
              </a:spcBef>
              <a:spcAft>
                <a:spcPts val="0"/>
              </a:spcAft>
              <a:buClr>
                <a:srgbClr val="FFFFFF"/>
              </a:buClr>
              <a:buSzPts val="1000"/>
              <a:buNone/>
              <a:defRPr sz="1000">
                <a:solidFill>
                  <a:srgbClr val="FFFFFF"/>
                </a:solidFill>
              </a:defRPr>
            </a:lvl2pPr>
            <a:lvl3pPr lvl="2" algn="r" rtl="0">
              <a:lnSpc>
                <a:spcPct val="100000"/>
              </a:lnSpc>
              <a:spcBef>
                <a:spcPts val="0"/>
              </a:spcBef>
              <a:spcAft>
                <a:spcPts val="0"/>
              </a:spcAft>
              <a:buClr>
                <a:srgbClr val="FFFFFF"/>
              </a:buClr>
              <a:buSzPts val="1000"/>
              <a:buNone/>
              <a:defRPr sz="1000">
                <a:solidFill>
                  <a:srgbClr val="FFFFFF"/>
                </a:solidFill>
              </a:defRPr>
            </a:lvl3pPr>
            <a:lvl4pPr lvl="3" algn="r" rtl="0">
              <a:lnSpc>
                <a:spcPct val="100000"/>
              </a:lnSpc>
              <a:spcBef>
                <a:spcPts val="0"/>
              </a:spcBef>
              <a:spcAft>
                <a:spcPts val="0"/>
              </a:spcAft>
              <a:buClr>
                <a:srgbClr val="FFFFFF"/>
              </a:buClr>
              <a:buSzPts val="1000"/>
              <a:buNone/>
              <a:defRPr sz="1000">
                <a:solidFill>
                  <a:srgbClr val="FFFFFF"/>
                </a:solidFill>
              </a:defRPr>
            </a:lvl4pPr>
            <a:lvl5pPr lvl="4" algn="r" rtl="0">
              <a:lnSpc>
                <a:spcPct val="100000"/>
              </a:lnSpc>
              <a:spcBef>
                <a:spcPts val="0"/>
              </a:spcBef>
              <a:spcAft>
                <a:spcPts val="0"/>
              </a:spcAft>
              <a:buClr>
                <a:srgbClr val="FFFFFF"/>
              </a:buClr>
              <a:buSzPts val="1000"/>
              <a:buNone/>
              <a:defRPr sz="1000">
                <a:solidFill>
                  <a:srgbClr val="FFFFFF"/>
                </a:solidFill>
              </a:defRPr>
            </a:lvl5pPr>
            <a:lvl6pPr lvl="5" algn="r" rtl="0">
              <a:lnSpc>
                <a:spcPct val="100000"/>
              </a:lnSpc>
              <a:spcBef>
                <a:spcPts val="0"/>
              </a:spcBef>
              <a:spcAft>
                <a:spcPts val="0"/>
              </a:spcAft>
              <a:buClr>
                <a:srgbClr val="FFFFFF"/>
              </a:buClr>
              <a:buSzPts val="1000"/>
              <a:buNone/>
              <a:defRPr sz="1000">
                <a:solidFill>
                  <a:srgbClr val="FFFFFF"/>
                </a:solidFill>
              </a:defRPr>
            </a:lvl6pPr>
            <a:lvl7pPr lvl="6" algn="r" rtl="0">
              <a:lnSpc>
                <a:spcPct val="100000"/>
              </a:lnSpc>
              <a:spcBef>
                <a:spcPts val="0"/>
              </a:spcBef>
              <a:spcAft>
                <a:spcPts val="0"/>
              </a:spcAft>
              <a:buClr>
                <a:srgbClr val="FFFFFF"/>
              </a:buClr>
              <a:buSzPts val="1000"/>
              <a:buNone/>
              <a:defRPr sz="1000">
                <a:solidFill>
                  <a:srgbClr val="FFFFFF"/>
                </a:solidFill>
              </a:defRPr>
            </a:lvl7pPr>
            <a:lvl8pPr lvl="7" algn="r" rtl="0">
              <a:lnSpc>
                <a:spcPct val="100000"/>
              </a:lnSpc>
              <a:spcBef>
                <a:spcPts val="0"/>
              </a:spcBef>
              <a:spcAft>
                <a:spcPts val="0"/>
              </a:spcAft>
              <a:buClr>
                <a:srgbClr val="FFFFFF"/>
              </a:buClr>
              <a:buSzPts val="1000"/>
              <a:buNone/>
              <a:defRPr sz="1000">
                <a:solidFill>
                  <a:srgbClr val="FFFFFF"/>
                </a:solidFill>
              </a:defRPr>
            </a:lvl8pPr>
            <a:lvl9pPr lvl="8" algn="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40" name="Google Shape;40;p8"/>
          <p:cNvSpPr txBox="1">
            <a:spLocks noGrp="1"/>
          </p:cNvSpPr>
          <p:nvPr>
            <p:ph type="ctrTitle" idx="3"/>
          </p:nvPr>
        </p:nvSpPr>
        <p:spPr>
          <a:xfrm>
            <a:off x="3596168" y="1850075"/>
            <a:ext cx="4587300" cy="94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1pPr>
            <a:lvl2pPr lvl="1"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2pPr>
            <a:lvl3pPr lvl="2"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3pPr>
            <a:lvl4pPr lvl="3"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4pPr>
            <a:lvl5pPr lvl="4"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5pPr>
            <a:lvl6pPr lvl="5"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6pPr>
            <a:lvl7pPr lvl="6"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7pPr>
            <a:lvl8pPr lvl="7"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8pPr>
            <a:lvl9pPr lvl="8" algn="r" rtl="0">
              <a:spcBef>
                <a:spcPts val="0"/>
              </a:spcBef>
              <a:spcAft>
                <a:spcPts val="0"/>
              </a:spcAft>
              <a:buClr>
                <a:srgbClr val="FFFFFF"/>
              </a:buClr>
              <a:buSzPts val="3000"/>
              <a:buFont typeface="Teko"/>
              <a:buNone/>
              <a:defRPr sz="3000">
                <a:solidFill>
                  <a:srgbClr val="FFFFFF"/>
                </a:solidFill>
                <a:latin typeface="Teko"/>
                <a:ea typeface="Teko"/>
                <a:cs typeface="Teko"/>
                <a:sym typeface="Tek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4">
  <p:cSld name="CUSTOM_16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5243609" y="2259300"/>
            <a:ext cx="2797200" cy="62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None/>
              <a:defRPr sz="3000">
                <a:latin typeface="Teko"/>
                <a:ea typeface="Teko"/>
                <a:cs typeface="Teko"/>
                <a:sym typeface="Teko"/>
              </a:defRPr>
            </a:lvl1pPr>
            <a:lvl2pPr lvl="1" rtl="0">
              <a:spcBef>
                <a:spcPts val="0"/>
              </a:spcBef>
              <a:spcAft>
                <a:spcPts val="0"/>
              </a:spcAft>
              <a:buNone/>
              <a:defRPr sz="2400">
                <a:latin typeface="Teko Light"/>
                <a:ea typeface="Teko Light"/>
                <a:cs typeface="Teko Light"/>
                <a:sym typeface="Teko Light"/>
              </a:defRPr>
            </a:lvl2pPr>
            <a:lvl3pPr lvl="2" rtl="0">
              <a:spcBef>
                <a:spcPts val="0"/>
              </a:spcBef>
              <a:spcAft>
                <a:spcPts val="0"/>
              </a:spcAft>
              <a:buNone/>
              <a:defRPr sz="2400">
                <a:latin typeface="Teko Light"/>
                <a:ea typeface="Teko Light"/>
                <a:cs typeface="Teko Light"/>
                <a:sym typeface="Teko Light"/>
              </a:defRPr>
            </a:lvl3pPr>
            <a:lvl4pPr lvl="3" rtl="0">
              <a:spcBef>
                <a:spcPts val="0"/>
              </a:spcBef>
              <a:spcAft>
                <a:spcPts val="0"/>
              </a:spcAft>
              <a:buNone/>
              <a:defRPr sz="2400">
                <a:latin typeface="Teko Light"/>
                <a:ea typeface="Teko Light"/>
                <a:cs typeface="Teko Light"/>
                <a:sym typeface="Teko Light"/>
              </a:defRPr>
            </a:lvl4pPr>
            <a:lvl5pPr lvl="4" rtl="0">
              <a:spcBef>
                <a:spcPts val="0"/>
              </a:spcBef>
              <a:spcAft>
                <a:spcPts val="0"/>
              </a:spcAft>
              <a:buNone/>
              <a:defRPr sz="2400">
                <a:latin typeface="Teko Light"/>
                <a:ea typeface="Teko Light"/>
                <a:cs typeface="Teko Light"/>
                <a:sym typeface="Teko Light"/>
              </a:defRPr>
            </a:lvl5pPr>
            <a:lvl6pPr lvl="5" rtl="0">
              <a:spcBef>
                <a:spcPts val="0"/>
              </a:spcBef>
              <a:spcAft>
                <a:spcPts val="0"/>
              </a:spcAft>
              <a:buNone/>
              <a:defRPr sz="2400">
                <a:latin typeface="Teko Light"/>
                <a:ea typeface="Teko Light"/>
                <a:cs typeface="Teko Light"/>
                <a:sym typeface="Teko Light"/>
              </a:defRPr>
            </a:lvl6pPr>
            <a:lvl7pPr lvl="6" rtl="0">
              <a:spcBef>
                <a:spcPts val="0"/>
              </a:spcBef>
              <a:spcAft>
                <a:spcPts val="0"/>
              </a:spcAft>
              <a:buNone/>
              <a:defRPr sz="2400">
                <a:latin typeface="Teko Light"/>
                <a:ea typeface="Teko Light"/>
                <a:cs typeface="Teko Light"/>
                <a:sym typeface="Teko Light"/>
              </a:defRPr>
            </a:lvl7pPr>
            <a:lvl8pPr lvl="7" rtl="0">
              <a:spcBef>
                <a:spcPts val="0"/>
              </a:spcBef>
              <a:spcAft>
                <a:spcPts val="0"/>
              </a:spcAft>
              <a:buNone/>
              <a:defRPr sz="2400">
                <a:latin typeface="Teko Light"/>
                <a:ea typeface="Teko Light"/>
                <a:cs typeface="Teko Light"/>
                <a:sym typeface="Teko Light"/>
              </a:defRPr>
            </a:lvl8pPr>
            <a:lvl9pPr lvl="8" rtl="0">
              <a:spcBef>
                <a:spcPts val="0"/>
              </a:spcBef>
              <a:spcAft>
                <a:spcPts val="0"/>
              </a:spcAft>
              <a:buNone/>
              <a:defRPr sz="2400">
                <a:latin typeface="Teko Light"/>
                <a:ea typeface="Teko Light"/>
                <a:cs typeface="Teko Light"/>
                <a:sym typeface="Teko Light"/>
              </a:defRPr>
            </a:lvl9pPr>
          </a:lstStyle>
          <a:p>
            <a:endParaRPr/>
          </a:p>
        </p:txBody>
      </p:sp>
      <p:sp>
        <p:nvSpPr>
          <p:cNvPr id="43" name="Google Shape;43;p9"/>
          <p:cNvSpPr txBox="1">
            <a:spLocks noGrp="1"/>
          </p:cNvSpPr>
          <p:nvPr>
            <p:ph type="subTitle" idx="1"/>
          </p:nvPr>
        </p:nvSpPr>
        <p:spPr>
          <a:xfrm>
            <a:off x="671387" y="1951650"/>
            <a:ext cx="3012300" cy="783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000"/>
            </a:lvl1pPr>
            <a:lvl2pPr lvl="1" algn="r" rtl="0">
              <a:spcBef>
                <a:spcPts val="1600"/>
              </a:spcBef>
              <a:spcAft>
                <a:spcPts val="0"/>
              </a:spcAft>
              <a:buNone/>
              <a:defRPr sz="1000"/>
            </a:lvl2pPr>
            <a:lvl3pPr lvl="2" algn="r" rtl="0">
              <a:spcBef>
                <a:spcPts val="1600"/>
              </a:spcBef>
              <a:spcAft>
                <a:spcPts val="0"/>
              </a:spcAft>
              <a:buNone/>
              <a:defRPr sz="1000"/>
            </a:lvl3pPr>
            <a:lvl4pPr lvl="3" algn="r" rtl="0">
              <a:spcBef>
                <a:spcPts val="1600"/>
              </a:spcBef>
              <a:spcAft>
                <a:spcPts val="0"/>
              </a:spcAft>
              <a:buNone/>
              <a:defRPr sz="1000"/>
            </a:lvl4pPr>
            <a:lvl5pPr lvl="4" algn="r" rtl="0">
              <a:spcBef>
                <a:spcPts val="1600"/>
              </a:spcBef>
              <a:spcAft>
                <a:spcPts val="0"/>
              </a:spcAft>
              <a:buNone/>
              <a:defRPr sz="1000"/>
            </a:lvl5pPr>
            <a:lvl6pPr lvl="5" algn="r" rtl="0">
              <a:spcBef>
                <a:spcPts val="1600"/>
              </a:spcBef>
              <a:spcAft>
                <a:spcPts val="0"/>
              </a:spcAft>
              <a:buNone/>
              <a:defRPr sz="1000"/>
            </a:lvl6pPr>
            <a:lvl7pPr lvl="6" algn="r" rtl="0">
              <a:spcBef>
                <a:spcPts val="1600"/>
              </a:spcBef>
              <a:spcAft>
                <a:spcPts val="0"/>
              </a:spcAft>
              <a:buNone/>
              <a:defRPr sz="1000"/>
            </a:lvl7pPr>
            <a:lvl8pPr lvl="7" algn="r" rtl="0">
              <a:spcBef>
                <a:spcPts val="1600"/>
              </a:spcBef>
              <a:spcAft>
                <a:spcPts val="0"/>
              </a:spcAft>
              <a:buNone/>
              <a:defRPr sz="1000"/>
            </a:lvl8pPr>
            <a:lvl9pPr lvl="8" algn="r" rtl="0">
              <a:spcBef>
                <a:spcPts val="1600"/>
              </a:spcBef>
              <a:spcAft>
                <a:spcPts val="1600"/>
              </a:spcAft>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our columns">
  <p:cSld name="CUSTOM_18">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46" name="Google Shape;46;p10"/>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7" name="Google Shape;47;p10"/>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8" name="Google Shape;48;p10"/>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9" name="Google Shape;49;p10"/>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 name="Google Shape;50;p10"/>
          <p:cNvSpPr txBox="1">
            <a:spLocks noGrp="1"/>
          </p:cNvSpPr>
          <p:nvPr>
            <p:ph type="ctrTitle" idx="5"/>
          </p:nvPr>
        </p:nvSpPr>
        <p:spPr>
          <a:xfrm>
            <a:off x="6531350" y="2779787"/>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1" name="Google Shape;51;p10"/>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2" name="Google Shape;52;p10"/>
          <p:cNvSpPr txBox="1">
            <a:spLocks noGrp="1"/>
          </p:cNvSpPr>
          <p:nvPr>
            <p:ph type="ctrTitle" idx="7"/>
          </p:nvPr>
        </p:nvSpPr>
        <p:spPr>
          <a:xfrm>
            <a:off x="504925" y="1367607"/>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3" name="Google Shape;53;p10"/>
          <p:cNvSpPr txBox="1">
            <a:spLocks noGrp="1"/>
          </p:cNvSpPr>
          <p:nvPr>
            <p:ph type="subTitle" idx="8"/>
          </p:nvPr>
        </p:nvSpPr>
        <p:spPr>
          <a:xfrm>
            <a:off x="504938" y="193400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marL="914400" lvl="1"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marL="1371600" lvl="2"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marL="1828800" lvl="3"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marL="2286000" lvl="4"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marL="2743200" lvl="5"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marL="3200400" lvl="6"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marL="3657600" lvl="7"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marL="4114800" lvl="8" indent="-30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70"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6.emf"/><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3" Type="http://schemas.openxmlformats.org/officeDocument/2006/relationships/hyperlink" Target="https://www.emarketer.com/content/us-voice-assistant-users-2019"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hyperlink" Target="https://whatis.techtarget.com/definition/voice-assistant"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 Id="rId5" Type="http://schemas.openxmlformats.org/officeDocument/2006/relationships/hyperlink" Target="https://www.thinkwithgoogle.com/consumer-insights/consumer-trends/voice-assistance-typical-weekly-tasks" TargetMode="External"/><Relationship Id="rId4" Type="http://schemas.openxmlformats.org/officeDocument/2006/relationships/hyperlink" Target="https://www.smartsheet.com/voice-assistants-artificial-intelligence"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hyperlink" Target="https://insights.stackoverflow.com/survey/2020" TargetMode="External"/><Relationship Id="rId5" Type="http://schemas.openxmlformats.org/officeDocument/2006/relationships/hyperlink" Target="https://medium.freecodecamp.org/best-programming-languages-to-learn-in-2018-ultimate-guide-bfc93e615b35" TargetMode="External"/><Relationship Id="rId4" Type="http://schemas.openxmlformats.org/officeDocument/2006/relationships/hyperlink" Target="http://indeed.com/"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grpSp>
        <p:nvGrpSpPr>
          <p:cNvPr id="104" name="Google Shape;104;p23"/>
          <p:cNvGrpSpPr/>
          <p:nvPr/>
        </p:nvGrpSpPr>
        <p:grpSpPr>
          <a:xfrm>
            <a:off x="3817839" y="337675"/>
            <a:ext cx="5339389" cy="4800295"/>
            <a:chOff x="1356525" y="651475"/>
            <a:chExt cx="4906625" cy="4411225"/>
          </a:xfrm>
        </p:grpSpPr>
        <p:sp>
          <p:nvSpPr>
            <p:cNvPr id="105" name="Google Shape;105;p23"/>
            <p:cNvSpPr/>
            <p:nvPr/>
          </p:nvSpPr>
          <p:spPr>
            <a:xfrm>
              <a:off x="4118600" y="2035675"/>
              <a:ext cx="780325" cy="283950"/>
            </a:xfrm>
            <a:custGeom>
              <a:avLst/>
              <a:gdLst/>
              <a:ahLst/>
              <a:cxnLst/>
              <a:rect l="l" t="t" r="r" b="b"/>
              <a:pathLst>
                <a:path w="31213" h="11358" extrusionOk="0">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p:nvPr/>
          </p:nvSpPr>
          <p:spPr>
            <a:xfrm>
              <a:off x="4092550" y="2314600"/>
              <a:ext cx="130675" cy="36300"/>
            </a:xfrm>
            <a:custGeom>
              <a:avLst/>
              <a:gdLst/>
              <a:ahLst/>
              <a:cxnLst/>
              <a:rect l="l" t="t" r="r" b="b"/>
              <a:pathLst>
                <a:path w="5227" h="1452" extrusionOk="0">
                  <a:moveTo>
                    <a:pt x="5226" y="1"/>
                  </a:moveTo>
                  <a:lnTo>
                    <a:pt x="419" y="932"/>
                  </a:lnTo>
                  <a:lnTo>
                    <a:pt x="0" y="1452"/>
                  </a:lnTo>
                  <a:lnTo>
                    <a:pt x="4927" y="3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3"/>
            <p:cNvSpPr/>
            <p:nvPr/>
          </p:nvSpPr>
          <p:spPr>
            <a:xfrm>
              <a:off x="4067800" y="2340650"/>
              <a:ext cx="136325" cy="45900"/>
            </a:xfrm>
            <a:custGeom>
              <a:avLst/>
              <a:gdLst/>
              <a:ahLst/>
              <a:cxnLst/>
              <a:rect l="l" t="t" r="r" b="b"/>
              <a:pathLst>
                <a:path w="5453" h="1836" extrusionOk="0">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4050075" y="2365575"/>
              <a:ext cx="139650" cy="54900"/>
            </a:xfrm>
            <a:custGeom>
              <a:avLst/>
              <a:gdLst/>
              <a:ahLst/>
              <a:cxnLst/>
              <a:rect l="l" t="t" r="r" b="b"/>
              <a:pathLst>
                <a:path w="5586" h="2196" extrusionOk="0">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4039250" y="2389000"/>
              <a:ext cx="141325" cy="63325"/>
            </a:xfrm>
            <a:custGeom>
              <a:avLst/>
              <a:gdLst/>
              <a:ahLst/>
              <a:cxnLst/>
              <a:rect l="l" t="t" r="r" b="b"/>
              <a:pathLst>
                <a:path w="5653" h="2533" extrusionOk="0">
                  <a:moveTo>
                    <a:pt x="5652" y="1"/>
                  </a:moveTo>
                  <a:lnTo>
                    <a:pt x="115" y="2091"/>
                  </a:lnTo>
                  <a:lnTo>
                    <a:pt x="1" y="2532"/>
                  </a:lnTo>
                  <a:lnTo>
                    <a:pt x="5581" y="3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4035600" y="2410550"/>
              <a:ext cx="141325" cy="71050"/>
            </a:xfrm>
            <a:custGeom>
              <a:avLst/>
              <a:gdLst/>
              <a:ahLst/>
              <a:cxnLst/>
              <a:rect l="l" t="t" r="r" b="b"/>
              <a:pathLst>
                <a:path w="5653" h="2842" extrusionOk="0">
                  <a:moveTo>
                    <a:pt x="5652" y="0"/>
                  </a:moveTo>
                  <a:lnTo>
                    <a:pt x="22" y="2434"/>
                  </a:lnTo>
                  <a:lnTo>
                    <a:pt x="0" y="2841"/>
                  </a:lnTo>
                  <a:lnTo>
                    <a:pt x="5643" y="2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4037375" y="2429975"/>
              <a:ext cx="142725" cy="77775"/>
            </a:xfrm>
            <a:custGeom>
              <a:avLst/>
              <a:gdLst/>
              <a:ahLst/>
              <a:cxnLst/>
              <a:rect l="l" t="t" r="r" b="b"/>
              <a:pathLst>
                <a:path w="5709" h="3111" extrusionOk="0">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3"/>
            <p:cNvSpPr/>
            <p:nvPr/>
          </p:nvSpPr>
          <p:spPr>
            <a:xfrm>
              <a:off x="4045925" y="2447025"/>
              <a:ext cx="143200" cy="83325"/>
            </a:xfrm>
            <a:custGeom>
              <a:avLst/>
              <a:gdLst/>
              <a:ahLst/>
              <a:cxnLst/>
              <a:rect l="l" t="t" r="r" b="b"/>
              <a:pathLst>
                <a:path w="5728" h="3333" extrusionOk="0">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4062325" y="2461200"/>
              <a:ext cx="141000" cy="87975"/>
            </a:xfrm>
            <a:custGeom>
              <a:avLst/>
              <a:gdLst/>
              <a:ahLst/>
              <a:cxnLst/>
              <a:rect l="l" t="t" r="r" b="b"/>
              <a:pathLst>
                <a:path w="5640" h="3519" extrusionOk="0">
                  <a:moveTo>
                    <a:pt x="5409" y="0"/>
                  </a:moveTo>
                  <a:lnTo>
                    <a:pt x="0" y="3270"/>
                  </a:lnTo>
                  <a:lnTo>
                    <a:pt x="309" y="3518"/>
                  </a:lnTo>
                  <a:lnTo>
                    <a:pt x="5639" y="1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p:nvPr/>
          </p:nvSpPr>
          <p:spPr>
            <a:xfrm>
              <a:off x="4086175" y="2472350"/>
              <a:ext cx="136425" cy="91575"/>
            </a:xfrm>
            <a:custGeom>
              <a:avLst/>
              <a:gdLst/>
              <a:ahLst/>
              <a:cxnLst/>
              <a:rect l="l" t="t" r="r" b="b"/>
              <a:pathLst>
                <a:path w="5457" h="3663" extrusionOk="0">
                  <a:moveTo>
                    <a:pt x="5162" y="1"/>
                  </a:moveTo>
                  <a:lnTo>
                    <a:pt x="0" y="3467"/>
                  </a:lnTo>
                  <a:lnTo>
                    <a:pt x="401" y="3662"/>
                  </a:lnTo>
                  <a:lnTo>
                    <a:pt x="5456" y="1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4117150" y="2480375"/>
              <a:ext cx="129975" cy="93525"/>
            </a:xfrm>
            <a:custGeom>
              <a:avLst/>
              <a:gdLst/>
              <a:ahLst/>
              <a:cxnLst/>
              <a:rect l="l" t="t" r="r" b="b"/>
              <a:pathLst>
                <a:path w="5199" h="3741" extrusionOk="0">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4154900" y="2485125"/>
              <a:ext cx="121525" cy="93825"/>
            </a:xfrm>
            <a:custGeom>
              <a:avLst/>
              <a:gdLst/>
              <a:ahLst/>
              <a:cxnLst/>
              <a:rect l="l" t="t" r="r" b="b"/>
              <a:pathLst>
                <a:path w="4861" h="3753" extrusionOk="0">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4199200" y="2485525"/>
              <a:ext cx="110650" cy="94225"/>
            </a:xfrm>
            <a:custGeom>
              <a:avLst/>
              <a:gdLst/>
              <a:ahLst/>
              <a:cxnLst/>
              <a:rect l="l" t="t" r="r" b="b"/>
              <a:pathLst>
                <a:path w="4426" h="3769" extrusionOk="0">
                  <a:moveTo>
                    <a:pt x="3925" y="24"/>
                  </a:moveTo>
                  <a:lnTo>
                    <a:pt x="0" y="3768"/>
                  </a:lnTo>
                  <a:lnTo>
                    <a:pt x="691" y="3744"/>
                  </a:lnTo>
                  <a:lnTo>
                    <a:pt x="44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4248950" y="2481875"/>
              <a:ext cx="97875" cy="94750"/>
            </a:xfrm>
            <a:custGeom>
              <a:avLst/>
              <a:gdLst/>
              <a:ahLst/>
              <a:cxnLst/>
              <a:rect l="l" t="t" r="r" b="b"/>
              <a:pathLst>
                <a:path w="3915" h="3790" extrusionOk="0">
                  <a:moveTo>
                    <a:pt x="3371" y="68"/>
                  </a:moveTo>
                  <a:lnTo>
                    <a:pt x="0" y="3790"/>
                  </a:lnTo>
                  <a:lnTo>
                    <a:pt x="756" y="3701"/>
                  </a:lnTo>
                  <a:lnTo>
                    <a:pt x="391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4303625" y="2474825"/>
              <a:ext cx="83425" cy="93800"/>
            </a:xfrm>
            <a:custGeom>
              <a:avLst/>
              <a:gdLst/>
              <a:ahLst/>
              <a:cxnLst/>
              <a:rect l="l" t="t" r="r" b="b"/>
              <a:pathLst>
                <a:path w="3337" h="3752" extrusionOk="0">
                  <a:moveTo>
                    <a:pt x="2753" y="111"/>
                  </a:moveTo>
                  <a:lnTo>
                    <a:pt x="1" y="3752"/>
                  </a:lnTo>
                  <a:lnTo>
                    <a:pt x="819" y="3598"/>
                  </a:lnTo>
                  <a:lnTo>
                    <a:pt x="333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4362600" y="2464000"/>
              <a:ext cx="67550" cy="91700"/>
            </a:xfrm>
            <a:custGeom>
              <a:avLst/>
              <a:gdLst/>
              <a:ahLst/>
              <a:cxnLst/>
              <a:rect l="l" t="t" r="r" b="b"/>
              <a:pathLst>
                <a:path w="2702" h="3668" extrusionOk="0">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4424825" y="2449950"/>
              <a:ext cx="50225" cy="88025"/>
            </a:xfrm>
            <a:custGeom>
              <a:avLst/>
              <a:gdLst/>
              <a:ahLst/>
              <a:cxnLst/>
              <a:rect l="l" t="t" r="r" b="b"/>
              <a:pathLst>
                <a:path w="2009" h="3521" extrusionOk="0">
                  <a:moveTo>
                    <a:pt x="1" y="3521"/>
                  </a:moveTo>
                  <a:lnTo>
                    <a:pt x="916" y="3213"/>
                  </a:lnTo>
                  <a:lnTo>
                    <a:pt x="2008" y="1"/>
                  </a:lnTo>
                  <a:lnTo>
                    <a:pt x="1357" y="2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4489225" y="2432900"/>
              <a:ext cx="31825" cy="82550"/>
            </a:xfrm>
            <a:custGeom>
              <a:avLst/>
              <a:gdLst/>
              <a:ahLst/>
              <a:cxnLst/>
              <a:rect l="l" t="t" r="r" b="b"/>
              <a:pathLst>
                <a:path w="1273" h="3302" extrusionOk="0">
                  <a:moveTo>
                    <a:pt x="1" y="3301"/>
                  </a:moveTo>
                  <a:lnTo>
                    <a:pt x="932" y="2940"/>
                  </a:lnTo>
                  <a:lnTo>
                    <a:pt x="1273" y="0"/>
                  </a:lnTo>
                  <a:lnTo>
                    <a:pt x="611"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4550850" y="2413150"/>
              <a:ext cx="27000" cy="75725"/>
            </a:xfrm>
            <a:custGeom>
              <a:avLst/>
              <a:gdLst/>
              <a:ahLst/>
              <a:cxnLst/>
              <a:rect l="l" t="t" r="r" b="b"/>
              <a:pathLst>
                <a:path w="1080" h="3029" extrusionOk="0">
                  <a:moveTo>
                    <a:pt x="1" y="290"/>
                  </a:moveTo>
                  <a:lnTo>
                    <a:pt x="145" y="3029"/>
                  </a:lnTo>
                  <a:lnTo>
                    <a:pt x="1079" y="2619"/>
                  </a:lnTo>
                  <a:lnTo>
                    <a:pt x="66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4597150" y="2390675"/>
              <a:ext cx="45425" cy="68050"/>
            </a:xfrm>
            <a:custGeom>
              <a:avLst/>
              <a:gdLst/>
              <a:ahLst/>
              <a:cxnLst/>
              <a:rect l="l" t="t" r="r" b="b"/>
              <a:pathLst>
                <a:path w="1817" h="2722" extrusionOk="0">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4642600" y="2366175"/>
              <a:ext cx="63200" cy="59150"/>
            </a:xfrm>
            <a:custGeom>
              <a:avLst/>
              <a:gdLst/>
              <a:ahLst/>
              <a:cxnLst/>
              <a:rect l="l" t="t" r="r" b="b"/>
              <a:pathLst>
                <a:path w="2528" h="2366" extrusionOk="0">
                  <a:moveTo>
                    <a:pt x="1" y="363"/>
                  </a:moveTo>
                  <a:lnTo>
                    <a:pt x="1636" y="2366"/>
                  </a:lnTo>
                  <a:lnTo>
                    <a:pt x="2527" y="1858"/>
                  </a:lnTo>
                  <a:lnTo>
                    <a:pt x="63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4686400" y="2340025"/>
              <a:ext cx="80100" cy="49150"/>
            </a:xfrm>
            <a:custGeom>
              <a:avLst/>
              <a:gdLst/>
              <a:ahLst/>
              <a:cxnLst/>
              <a:rect l="l" t="t" r="r" b="b"/>
              <a:pathLst>
                <a:path w="3204" h="1966" extrusionOk="0">
                  <a:moveTo>
                    <a:pt x="0" y="381"/>
                  </a:moveTo>
                  <a:lnTo>
                    <a:pt x="2348" y="1966"/>
                  </a:lnTo>
                  <a:lnTo>
                    <a:pt x="3204" y="1429"/>
                  </a:lnTo>
                  <a:lnTo>
                    <a:pt x="60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4728025" y="2312575"/>
              <a:ext cx="95625" cy="38400"/>
            </a:xfrm>
            <a:custGeom>
              <a:avLst/>
              <a:gdLst/>
              <a:ahLst/>
              <a:cxnLst/>
              <a:rect l="l" t="t" r="r" b="b"/>
              <a:pathLst>
                <a:path w="3825" h="1536" extrusionOk="0">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4766750" y="2284200"/>
              <a:ext cx="109250" cy="27175"/>
            </a:xfrm>
            <a:custGeom>
              <a:avLst/>
              <a:gdLst/>
              <a:ahLst/>
              <a:cxnLst/>
              <a:rect l="l" t="t" r="r" b="b"/>
              <a:pathLst>
                <a:path w="4370" h="1087" extrusionOk="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4801800" y="2255500"/>
              <a:ext cx="121025" cy="15525"/>
            </a:xfrm>
            <a:custGeom>
              <a:avLst/>
              <a:gdLst/>
              <a:ahLst/>
              <a:cxnLst/>
              <a:rect l="l" t="t" r="r" b="b"/>
              <a:pathLst>
                <a:path w="4841" h="621" extrusionOk="0">
                  <a:moveTo>
                    <a:pt x="1" y="411"/>
                  </a:moveTo>
                  <a:lnTo>
                    <a:pt x="4207" y="621"/>
                  </a:lnTo>
                  <a:lnTo>
                    <a:pt x="4841" y="4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4832475" y="2216650"/>
              <a:ext cx="130900" cy="20500"/>
            </a:xfrm>
            <a:custGeom>
              <a:avLst/>
              <a:gdLst/>
              <a:ahLst/>
              <a:cxnLst/>
              <a:rect l="l" t="t" r="r" b="b"/>
              <a:pathLst>
                <a:path w="5236" h="820" extrusionOk="0">
                  <a:moveTo>
                    <a:pt x="1" y="820"/>
                  </a:moveTo>
                  <a:lnTo>
                    <a:pt x="4688" y="567"/>
                  </a:lnTo>
                  <a:lnTo>
                    <a:pt x="5235" y="0"/>
                  </a:lnTo>
                  <a:lnTo>
                    <a:pt x="398" y="41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4188300" y="2228625"/>
              <a:ext cx="635300" cy="249250"/>
            </a:xfrm>
            <a:custGeom>
              <a:avLst/>
              <a:gdLst/>
              <a:ahLst/>
              <a:cxnLst/>
              <a:rect l="l" t="t" r="r" b="b"/>
              <a:pathLst>
                <a:path w="25412" h="9970" extrusionOk="0">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4632900" y="2172150"/>
              <a:ext cx="368600" cy="69175"/>
            </a:xfrm>
            <a:custGeom>
              <a:avLst/>
              <a:gdLst/>
              <a:ahLst/>
              <a:cxnLst/>
              <a:rect l="l" t="t" r="r" b="b"/>
              <a:pathLst>
                <a:path w="14744" h="2767" extrusionOk="0">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4880050" y="2139925"/>
              <a:ext cx="143800" cy="41650"/>
            </a:xfrm>
            <a:custGeom>
              <a:avLst/>
              <a:gdLst/>
              <a:ahLst/>
              <a:cxnLst/>
              <a:rect l="l" t="t" r="r" b="b"/>
              <a:pathLst>
                <a:path w="5752" h="1666" extrusionOk="0">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4896350" y="2104325"/>
              <a:ext cx="146400" cy="51050"/>
            </a:xfrm>
            <a:custGeom>
              <a:avLst/>
              <a:gdLst/>
              <a:ahLst/>
              <a:cxnLst/>
              <a:rect l="l" t="t" r="r" b="b"/>
              <a:pathLst>
                <a:path w="5856" h="2042" extrusionOk="0">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4906875" y="2071350"/>
              <a:ext cx="147050" cy="59575"/>
            </a:xfrm>
            <a:custGeom>
              <a:avLst/>
              <a:gdLst/>
              <a:ahLst/>
              <a:cxnLst/>
              <a:rect l="l" t="t" r="r" b="b"/>
              <a:pathLst>
                <a:path w="5882" h="2383" extrusionOk="0">
                  <a:moveTo>
                    <a:pt x="1" y="2382"/>
                  </a:moveTo>
                  <a:lnTo>
                    <a:pt x="5764" y="456"/>
                  </a:lnTo>
                  <a:lnTo>
                    <a:pt x="5882" y="0"/>
                  </a:lnTo>
                  <a:lnTo>
                    <a:pt x="91" y="20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4911725" y="2041475"/>
              <a:ext cx="145775" cy="67075"/>
            </a:xfrm>
            <a:custGeom>
              <a:avLst/>
              <a:gdLst/>
              <a:ahLst/>
              <a:cxnLst/>
              <a:rect l="l" t="t" r="r" b="b"/>
              <a:pathLst>
                <a:path w="5831" h="2683" extrusionOk="0">
                  <a:moveTo>
                    <a:pt x="0" y="2682"/>
                  </a:moveTo>
                  <a:lnTo>
                    <a:pt x="5810" y="414"/>
                  </a:lnTo>
                  <a:lnTo>
                    <a:pt x="5830" y="0"/>
                  </a:lnTo>
                  <a:lnTo>
                    <a:pt x="26" y="2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4909825" y="2015225"/>
              <a:ext cx="145575" cy="73225"/>
            </a:xfrm>
            <a:custGeom>
              <a:avLst/>
              <a:gdLst/>
              <a:ahLst/>
              <a:cxnLst/>
              <a:rect l="l" t="t" r="r" b="b"/>
              <a:pathLst>
                <a:path w="5823" h="2929" extrusionOk="0">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4901775" y="1992900"/>
              <a:ext cx="144675" cy="77975"/>
            </a:xfrm>
            <a:custGeom>
              <a:avLst/>
              <a:gdLst/>
              <a:ahLst/>
              <a:cxnLst/>
              <a:rect l="l" t="t" r="r" b="b"/>
              <a:pathLst>
                <a:path w="5787" h="3119" extrusionOk="0">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4888675" y="1974500"/>
              <a:ext cx="141150" cy="81850"/>
            </a:xfrm>
            <a:custGeom>
              <a:avLst/>
              <a:gdLst/>
              <a:ahLst/>
              <a:cxnLst/>
              <a:rect l="l" t="t" r="r" b="b"/>
              <a:pathLst>
                <a:path w="5646" h="3274" extrusionOk="0">
                  <a:moveTo>
                    <a:pt x="214" y="3273"/>
                  </a:moveTo>
                  <a:lnTo>
                    <a:pt x="5645" y="242"/>
                  </a:lnTo>
                  <a:lnTo>
                    <a:pt x="5340" y="0"/>
                  </a:lnTo>
                  <a:lnTo>
                    <a:pt x="1" y="30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4870800" y="1960275"/>
              <a:ext cx="135500" cy="84475"/>
            </a:xfrm>
            <a:custGeom>
              <a:avLst/>
              <a:gdLst/>
              <a:ahLst/>
              <a:cxnLst/>
              <a:rect l="l" t="t" r="r" b="b"/>
              <a:pathLst>
                <a:path w="5420" h="3379" extrusionOk="0">
                  <a:moveTo>
                    <a:pt x="271" y="3379"/>
                  </a:moveTo>
                  <a:lnTo>
                    <a:pt x="5420" y="188"/>
                  </a:lnTo>
                  <a:lnTo>
                    <a:pt x="5031" y="0"/>
                  </a:lnTo>
                  <a:lnTo>
                    <a:pt x="1" y="323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4847875" y="1950675"/>
              <a:ext cx="128550" cy="85525"/>
            </a:xfrm>
            <a:custGeom>
              <a:avLst/>
              <a:gdLst/>
              <a:ahLst/>
              <a:cxnLst/>
              <a:rect l="l" t="t" r="r" b="b"/>
              <a:pathLst>
                <a:path w="5142" h="3421" extrusionOk="0">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4820675" y="1945525"/>
              <a:ext cx="119925" cy="85250"/>
            </a:xfrm>
            <a:custGeom>
              <a:avLst/>
              <a:gdLst/>
              <a:ahLst/>
              <a:cxnLst/>
              <a:rect l="l" t="t" r="r" b="b"/>
              <a:pathLst>
                <a:path w="4797" h="3410" extrusionOk="0">
                  <a:moveTo>
                    <a:pt x="418" y="3410"/>
                  </a:moveTo>
                  <a:lnTo>
                    <a:pt x="4796" y="46"/>
                  </a:lnTo>
                  <a:lnTo>
                    <a:pt x="4216" y="1"/>
                  </a:lnTo>
                  <a:lnTo>
                    <a:pt x="1" y="3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4789725" y="1944525"/>
              <a:ext cx="109225" cy="84625"/>
            </a:xfrm>
            <a:custGeom>
              <a:avLst/>
              <a:gdLst/>
              <a:ahLst/>
              <a:cxnLst/>
              <a:rect l="l" t="t" r="r" b="b"/>
              <a:pathLst>
                <a:path w="4369" h="3385" extrusionOk="0">
                  <a:moveTo>
                    <a:pt x="462" y="3378"/>
                  </a:moveTo>
                  <a:lnTo>
                    <a:pt x="4369" y="1"/>
                  </a:lnTo>
                  <a:lnTo>
                    <a:pt x="3727" y="13"/>
                  </a:lnTo>
                  <a:lnTo>
                    <a:pt x="0" y="33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4755550" y="1946800"/>
              <a:ext cx="97300" cy="84675"/>
            </a:xfrm>
            <a:custGeom>
              <a:avLst/>
              <a:gdLst/>
              <a:ahLst/>
              <a:cxnLst/>
              <a:rect l="l" t="t" r="r" b="b"/>
              <a:pathLst>
                <a:path w="3892" h="3387" extrusionOk="0">
                  <a:moveTo>
                    <a:pt x="500" y="3343"/>
                  </a:moveTo>
                  <a:lnTo>
                    <a:pt x="3892" y="0"/>
                  </a:lnTo>
                  <a:lnTo>
                    <a:pt x="3200" y="69"/>
                  </a:lnTo>
                  <a:lnTo>
                    <a:pt x="1" y="338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4718500" y="1953275"/>
              <a:ext cx="84500" cy="83750"/>
            </a:xfrm>
            <a:custGeom>
              <a:avLst/>
              <a:gdLst/>
              <a:ahLst/>
              <a:cxnLst/>
              <a:rect l="l" t="t" r="r" b="b"/>
              <a:pathLst>
                <a:path w="3380" h="3350" extrusionOk="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4678950" y="1963850"/>
              <a:ext cx="70775" cy="81950"/>
            </a:xfrm>
            <a:custGeom>
              <a:avLst/>
              <a:gdLst/>
              <a:ahLst/>
              <a:cxnLst/>
              <a:rect l="l" t="t" r="r" b="b"/>
              <a:pathLst>
                <a:path w="2831" h="3278" extrusionOk="0">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637575" y="1978575"/>
              <a:ext cx="56050" cy="78900"/>
            </a:xfrm>
            <a:custGeom>
              <a:avLst/>
              <a:gdLst/>
              <a:ahLst/>
              <a:cxnLst/>
              <a:rect l="l" t="t" r="r" b="b"/>
              <a:pathLst>
                <a:path w="2242" h="3156" extrusionOk="0">
                  <a:moveTo>
                    <a:pt x="2242" y="0"/>
                  </a:moveTo>
                  <a:lnTo>
                    <a:pt x="1416" y="255"/>
                  </a:lnTo>
                  <a:lnTo>
                    <a:pt x="1" y="3155"/>
                  </a:lnTo>
                  <a:lnTo>
                    <a:pt x="601" y="297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4595075" y="1997325"/>
              <a:ext cx="40475" cy="74500"/>
            </a:xfrm>
            <a:custGeom>
              <a:avLst/>
              <a:gdLst/>
              <a:ahLst/>
              <a:cxnLst/>
              <a:rect l="l" t="t" r="r" b="b"/>
              <a:pathLst>
                <a:path w="1619" h="2980" extrusionOk="0">
                  <a:moveTo>
                    <a:pt x="1619" y="0"/>
                  </a:moveTo>
                  <a:lnTo>
                    <a:pt x="778" y="301"/>
                  </a:lnTo>
                  <a:lnTo>
                    <a:pt x="0" y="2979"/>
                  </a:lnTo>
                  <a:lnTo>
                    <a:pt x="612" y="27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4551875" y="2019500"/>
              <a:ext cx="24650" cy="69200"/>
            </a:xfrm>
            <a:custGeom>
              <a:avLst/>
              <a:gdLst/>
              <a:ahLst/>
              <a:cxnLst/>
              <a:rect l="l" t="t" r="r" b="b"/>
              <a:pathLst>
                <a:path w="986" h="2768" extrusionOk="0">
                  <a:moveTo>
                    <a:pt x="986" y="1"/>
                  </a:moveTo>
                  <a:lnTo>
                    <a:pt x="140" y="343"/>
                  </a:lnTo>
                  <a:lnTo>
                    <a:pt x="1" y="2767"/>
                  </a:lnTo>
                  <a:lnTo>
                    <a:pt x="619" y="25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4496225" y="2044775"/>
              <a:ext cx="27875" cy="63275"/>
            </a:xfrm>
            <a:custGeom>
              <a:avLst/>
              <a:gdLst/>
              <a:ahLst/>
              <a:cxnLst/>
              <a:rect l="l" t="t" r="r" b="b"/>
              <a:pathLst>
                <a:path w="1115" h="2531" extrusionOk="0">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4437875" y="2072975"/>
              <a:ext cx="43300" cy="56425"/>
            </a:xfrm>
            <a:custGeom>
              <a:avLst/>
              <a:gdLst/>
              <a:ahLst/>
              <a:cxnLst/>
              <a:rect l="l" t="t" r="r" b="b"/>
              <a:pathLst>
                <a:path w="1732" h="2257" extrusionOk="0">
                  <a:moveTo>
                    <a:pt x="1731" y="1940"/>
                  </a:moveTo>
                  <a:lnTo>
                    <a:pt x="829" y="1"/>
                  </a:lnTo>
                  <a:lnTo>
                    <a:pt x="0" y="431"/>
                  </a:lnTo>
                  <a:lnTo>
                    <a:pt x="1127"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4380875" y="2103775"/>
              <a:ext cx="58275" cy="48650"/>
            </a:xfrm>
            <a:custGeom>
              <a:avLst/>
              <a:gdLst/>
              <a:ahLst/>
              <a:cxnLst/>
              <a:rect l="l" t="t" r="r" b="b"/>
              <a:pathLst>
                <a:path w="2331" h="1946" extrusionOk="0">
                  <a:moveTo>
                    <a:pt x="2331" y="1610"/>
                  </a:moveTo>
                  <a:lnTo>
                    <a:pt x="808" y="1"/>
                  </a:lnTo>
                  <a:lnTo>
                    <a:pt x="0" y="460"/>
                  </a:lnTo>
                  <a:lnTo>
                    <a:pt x="1741" y="19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4325925" y="2136700"/>
              <a:ext cx="72575" cy="40275"/>
            </a:xfrm>
            <a:custGeom>
              <a:avLst/>
              <a:gdLst/>
              <a:ahLst/>
              <a:cxnLst/>
              <a:rect l="l" t="t" r="r" b="b"/>
              <a:pathLst>
                <a:path w="2903" h="1611" extrusionOk="0">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4273900" y="2171375"/>
              <a:ext cx="85825" cy="31375"/>
            </a:xfrm>
            <a:custGeom>
              <a:avLst/>
              <a:gdLst/>
              <a:ahLst/>
              <a:cxnLst/>
              <a:rect l="l" t="t" r="r" b="b"/>
              <a:pathLst>
                <a:path w="3433" h="1255" extrusionOk="0">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4225375" y="2207500"/>
              <a:ext cx="98150" cy="21800"/>
            </a:xfrm>
            <a:custGeom>
              <a:avLst/>
              <a:gdLst/>
              <a:ahLst/>
              <a:cxnLst/>
              <a:rect l="l" t="t" r="r" b="b"/>
              <a:pathLst>
                <a:path w="3926" h="872" extrusionOk="0">
                  <a:moveTo>
                    <a:pt x="3926" y="489"/>
                  </a:moveTo>
                  <a:lnTo>
                    <a:pt x="672" y="1"/>
                  </a:lnTo>
                  <a:lnTo>
                    <a:pt x="1" y="526"/>
                  </a:lnTo>
                  <a:lnTo>
                    <a:pt x="3441" y="8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4181100" y="2244450"/>
              <a:ext cx="109400" cy="13325"/>
            </a:xfrm>
            <a:custGeom>
              <a:avLst/>
              <a:gdLst/>
              <a:ahLst/>
              <a:cxnLst/>
              <a:rect l="l" t="t" r="r" b="b"/>
              <a:pathLst>
                <a:path w="4376" h="533" extrusionOk="0">
                  <a:moveTo>
                    <a:pt x="4375" y="87"/>
                  </a:moveTo>
                  <a:lnTo>
                    <a:pt x="613" y="0"/>
                  </a:lnTo>
                  <a:lnTo>
                    <a:pt x="1" y="532"/>
                  </a:lnTo>
                  <a:lnTo>
                    <a:pt x="3931" y="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3874800" y="2335025"/>
              <a:ext cx="96450" cy="19875"/>
            </a:xfrm>
            <a:custGeom>
              <a:avLst/>
              <a:gdLst/>
              <a:ahLst/>
              <a:cxnLst/>
              <a:rect l="l" t="t" r="r" b="b"/>
              <a:pathLst>
                <a:path w="3858" h="795" extrusionOk="0">
                  <a:moveTo>
                    <a:pt x="3858" y="1"/>
                  </a:moveTo>
                  <a:lnTo>
                    <a:pt x="264" y="518"/>
                  </a:lnTo>
                  <a:lnTo>
                    <a:pt x="0" y="795"/>
                  </a:lnTo>
                  <a:lnTo>
                    <a:pt x="3631"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3849275" y="2359725"/>
              <a:ext cx="99425" cy="23675"/>
            </a:xfrm>
            <a:custGeom>
              <a:avLst/>
              <a:gdLst/>
              <a:ahLst/>
              <a:cxnLst/>
              <a:rect l="l" t="t" r="r" b="b"/>
              <a:pathLst>
                <a:path w="3977" h="947" extrusionOk="0">
                  <a:moveTo>
                    <a:pt x="1" y="946"/>
                  </a:moveTo>
                  <a:lnTo>
                    <a:pt x="3781" y="235"/>
                  </a:lnTo>
                  <a:lnTo>
                    <a:pt x="3976" y="1"/>
                  </a:lnTo>
                  <a:lnTo>
                    <a:pt x="231" y="6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3825500" y="2384125"/>
              <a:ext cx="102950" cy="27675"/>
            </a:xfrm>
            <a:custGeom>
              <a:avLst/>
              <a:gdLst/>
              <a:ahLst/>
              <a:cxnLst/>
              <a:rect l="l" t="t" r="r" b="b"/>
              <a:pathLst>
                <a:path w="4118" h="1107" extrusionOk="0">
                  <a:moveTo>
                    <a:pt x="1" y="1107"/>
                  </a:moveTo>
                  <a:lnTo>
                    <a:pt x="3921" y="238"/>
                  </a:lnTo>
                  <a:lnTo>
                    <a:pt x="4117" y="1"/>
                  </a:lnTo>
                  <a:lnTo>
                    <a:pt x="230" y="8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3804850" y="2408225"/>
              <a:ext cx="105350" cy="31425"/>
            </a:xfrm>
            <a:custGeom>
              <a:avLst/>
              <a:gdLst/>
              <a:ahLst/>
              <a:cxnLst/>
              <a:rect l="l" t="t" r="r" b="b"/>
              <a:pathLst>
                <a:path w="4214" h="1257" extrusionOk="0">
                  <a:moveTo>
                    <a:pt x="0" y="1257"/>
                  </a:moveTo>
                  <a:lnTo>
                    <a:pt x="4050" y="231"/>
                  </a:lnTo>
                  <a:lnTo>
                    <a:pt x="4213" y="0"/>
                  </a:lnTo>
                  <a:lnTo>
                    <a:pt x="193" y="9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3785550" y="2432150"/>
              <a:ext cx="107725" cy="35225"/>
            </a:xfrm>
            <a:custGeom>
              <a:avLst/>
              <a:gdLst/>
              <a:ahLst/>
              <a:cxnLst/>
              <a:rect l="l" t="t" r="r" b="b"/>
              <a:pathLst>
                <a:path w="4309" h="1409" extrusionOk="0">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3769575" y="2455300"/>
              <a:ext cx="110100" cy="39025"/>
            </a:xfrm>
            <a:custGeom>
              <a:avLst/>
              <a:gdLst/>
              <a:ahLst/>
              <a:cxnLst/>
              <a:rect l="l" t="t" r="r" b="b"/>
              <a:pathLst>
                <a:path w="4404" h="1561" extrusionOk="0">
                  <a:moveTo>
                    <a:pt x="0" y="1561"/>
                  </a:moveTo>
                  <a:lnTo>
                    <a:pt x="4276" y="224"/>
                  </a:lnTo>
                  <a:lnTo>
                    <a:pt x="4404" y="0"/>
                  </a:lnTo>
                  <a:lnTo>
                    <a:pt x="154" y="130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3755800" y="2478175"/>
              <a:ext cx="111550" cy="42600"/>
            </a:xfrm>
            <a:custGeom>
              <a:avLst/>
              <a:gdLst/>
              <a:ahLst/>
              <a:cxnLst/>
              <a:rect l="l" t="t" r="r" b="b"/>
              <a:pathLst>
                <a:path w="4462" h="1704" extrusionOk="0">
                  <a:moveTo>
                    <a:pt x="4461" y="0"/>
                  </a:moveTo>
                  <a:lnTo>
                    <a:pt x="115" y="1454"/>
                  </a:lnTo>
                  <a:lnTo>
                    <a:pt x="0" y="1703"/>
                  </a:lnTo>
                  <a:lnTo>
                    <a:pt x="436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3744125" y="2500325"/>
              <a:ext cx="113550" cy="46375"/>
            </a:xfrm>
            <a:custGeom>
              <a:avLst/>
              <a:gdLst/>
              <a:ahLst/>
              <a:cxnLst/>
              <a:rect l="l" t="t" r="r" b="b"/>
              <a:pathLst>
                <a:path w="4542" h="1855" extrusionOk="0">
                  <a:moveTo>
                    <a:pt x="1" y="1854"/>
                  </a:moveTo>
                  <a:lnTo>
                    <a:pt x="4447" y="215"/>
                  </a:lnTo>
                  <a:lnTo>
                    <a:pt x="4542" y="0"/>
                  </a:lnTo>
                  <a:lnTo>
                    <a:pt x="112" y="16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3736200" y="2521700"/>
              <a:ext cx="114250" cy="49725"/>
            </a:xfrm>
            <a:custGeom>
              <a:avLst/>
              <a:gdLst/>
              <a:ahLst/>
              <a:cxnLst/>
              <a:rect l="l" t="t" r="r" b="b"/>
              <a:pathLst>
                <a:path w="4570" h="1989" extrusionOk="0">
                  <a:moveTo>
                    <a:pt x="1" y="1988"/>
                  </a:moveTo>
                  <a:lnTo>
                    <a:pt x="4512" y="202"/>
                  </a:lnTo>
                  <a:lnTo>
                    <a:pt x="4569" y="0"/>
                  </a:lnTo>
                  <a:lnTo>
                    <a:pt x="71" y="175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3730050" y="2542700"/>
              <a:ext cx="114550" cy="52925"/>
            </a:xfrm>
            <a:custGeom>
              <a:avLst/>
              <a:gdLst/>
              <a:ahLst/>
              <a:cxnLst/>
              <a:rect l="l" t="t" r="r" b="b"/>
              <a:pathLst>
                <a:path w="4582" h="2117" extrusionOk="0">
                  <a:moveTo>
                    <a:pt x="0" y="2116"/>
                  </a:moveTo>
                  <a:lnTo>
                    <a:pt x="4562" y="188"/>
                  </a:lnTo>
                  <a:lnTo>
                    <a:pt x="4581" y="0"/>
                  </a:lnTo>
                  <a:lnTo>
                    <a:pt x="30" y="18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3727175" y="2562225"/>
              <a:ext cx="115450" cy="56425"/>
            </a:xfrm>
            <a:custGeom>
              <a:avLst/>
              <a:gdLst/>
              <a:ahLst/>
              <a:cxnLst/>
              <a:rect l="l" t="t" r="r" b="b"/>
              <a:pathLst>
                <a:path w="4618" h="2257" extrusionOk="0">
                  <a:moveTo>
                    <a:pt x="1" y="2257"/>
                  </a:moveTo>
                  <a:lnTo>
                    <a:pt x="4598" y="191"/>
                  </a:lnTo>
                  <a:lnTo>
                    <a:pt x="4617" y="1"/>
                  </a:lnTo>
                  <a:lnTo>
                    <a:pt x="27" y="203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3726825" y="2581250"/>
              <a:ext cx="115850" cy="59300"/>
            </a:xfrm>
            <a:custGeom>
              <a:avLst/>
              <a:gdLst/>
              <a:ahLst/>
              <a:cxnLst/>
              <a:rect l="l" t="t" r="r" b="b"/>
              <a:pathLst>
                <a:path w="4634" h="2372" extrusionOk="0">
                  <a:moveTo>
                    <a:pt x="17" y="2372"/>
                  </a:moveTo>
                  <a:lnTo>
                    <a:pt x="4633" y="174"/>
                  </a:lnTo>
                  <a:lnTo>
                    <a:pt x="4614" y="0"/>
                  </a:lnTo>
                  <a:lnTo>
                    <a:pt x="1" y="21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3728600" y="2599300"/>
              <a:ext cx="116125" cy="62475"/>
            </a:xfrm>
            <a:custGeom>
              <a:avLst/>
              <a:gdLst/>
              <a:ahLst/>
              <a:cxnLst/>
              <a:rect l="l" t="t" r="r" b="b"/>
              <a:pathLst>
                <a:path w="4645" h="2499" extrusionOk="0">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3733925" y="2615925"/>
              <a:ext cx="116750" cy="65100"/>
            </a:xfrm>
            <a:custGeom>
              <a:avLst/>
              <a:gdLst/>
              <a:ahLst/>
              <a:cxnLst/>
              <a:rect l="l" t="t" r="r" b="b"/>
              <a:pathLst>
                <a:path w="4670" h="2604" extrusionOk="0">
                  <a:moveTo>
                    <a:pt x="4669" y="158"/>
                  </a:moveTo>
                  <a:lnTo>
                    <a:pt x="4613" y="0"/>
                  </a:lnTo>
                  <a:lnTo>
                    <a:pt x="0" y="2418"/>
                  </a:lnTo>
                  <a:lnTo>
                    <a:pt x="62" y="26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3741175" y="2631900"/>
              <a:ext cx="117125" cy="67475"/>
            </a:xfrm>
            <a:custGeom>
              <a:avLst/>
              <a:gdLst/>
              <a:ahLst/>
              <a:cxnLst/>
              <a:rect l="l" t="t" r="r" b="b"/>
              <a:pathLst>
                <a:path w="4685" h="2699" extrusionOk="0">
                  <a:moveTo>
                    <a:pt x="4685" y="138"/>
                  </a:moveTo>
                  <a:lnTo>
                    <a:pt x="4588" y="0"/>
                  </a:lnTo>
                  <a:lnTo>
                    <a:pt x="1" y="2534"/>
                  </a:lnTo>
                  <a:lnTo>
                    <a:pt x="106" y="26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3752250" y="2646225"/>
              <a:ext cx="116075" cy="70175"/>
            </a:xfrm>
            <a:custGeom>
              <a:avLst/>
              <a:gdLst/>
              <a:ahLst/>
              <a:cxnLst/>
              <a:rect l="l" t="t" r="r" b="b"/>
              <a:pathLst>
                <a:path w="4643" h="2807" extrusionOk="0">
                  <a:moveTo>
                    <a:pt x="0" y="2642"/>
                  </a:moveTo>
                  <a:lnTo>
                    <a:pt x="110" y="2807"/>
                  </a:lnTo>
                  <a:lnTo>
                    <a:pt x="4642" y="139"/>
                  </a:lnTo>
                  <a:lnTo>
                    <a:pt x="45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3765975" y="2659350"/>
              <a:ext cx="115525" cy="72125"/>
            </a:xfrm>
            <a:custGeom>
              <a:avLst/>
              <a:gdLst/>
              <a:ahLst/>
              <a:cxnLst/>
              <a:rect l="l" t="t" r="r" b="b"/>
              <a:pathLst>
                <a:path w="4621" h="2885" extrusionOk="0">
                  <a:moveTo>
                    <a:pt x="154" y="2885"/>
                  </a:moveTo>
                  <a:lnTo>
                    <a:pt x="4621" y="119"/>
                  </a:lnTo>
                  <a:lnTo>
                    <a:pt x="4486" y="1"/>
                  </a:lnTo>
                  <a:lnTo>
                    <a:pt x="1" y="27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3782000" y="2671575"/>
              <a:ext cx="114250" cy="74025"/>
            </a:xfrm>
            <a:custGeom>
              <a:avLst/>
              <a:gdLst/>
              <a:ahLst/>
              <a:cxnLst/>
              <a:rect l="l" t="t" r="r" b="b"/>
              <a:pathLst>
                <a:path w="4570" h="2961" extrusionOk="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3802175" y="2681575"/>
              <a:ext cx="112125" cy="75950"/>
            </a:xfrm>
            <a:custGeom>
              <a:avLst/>
              <a:gdLst/>
              <a:ahLst/>
              <a:cxnLst/>
              <a:rect l="l" t="t" r="r" b="b"/>
              <a:pathLst>
                <a:path w="4485" h="3038" extrusionOk="0">
                  <a:moveTo>
                    <a:pt x="201" y="3037"/>
                  </a:moveTo>
                  <a:lnTo>
                    <a:pt x="4485" y="96"/>
                  </a:lnTo>
                  <a:lnTo>
                    <a:pt x="4310" y="0"/>
                  </a:lnTo>
                  <a:lnTo>
                    <a:pt x="1" y="2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3824300" y="2690700"/>
              <a:ext cx="110200" cy="77150"/>
            </a:xfrm>
            <a:custGeom>
              <a:avLst/>
              <a:gdLst/>
              <a:ahLst/>
              <a:cxnLst/>
              <a:rect l="l" t="t" r="r" b="b"/>
              <a:pathLst>
                <a:path w="4408" h="3086" extrusionOk="0">
                  <a:moveTo>
                    <a:pt x="243" y="3085"/>
                  </a:moveTo>
                  <a:lnTo>
                    <a:pt x="4407" y="72"/>
                  </a:lnTo>
                  <a:lnTo>
                    <a:pt x="4196" y="1"/>
                  </a:lnTo>
                  <a:lnTo>
                    <a:pt x="0" y="2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5168425" y="2138975"/>
              <a:ext cx="115800" cy="23325"/>
            </a:xfrm>
            <a:custGeom>
              <a:avLst/>
              <a:gdLst/>
              <a:ahLst/>
              <a:cxnLst/>
              <a:rect l="l" t="t" r="r" b="b"/>
              <a:pathLst>
                <a:path w="4632" h="933" extrusionOk="0">
                  <a:moveTo>
                    <a:pt x="4631" y="1"/>
                  </a:moveTo>
                  <a:lnTo>
                    <a:pt x="212" y="676"/>
                  </a:lnTo>
                  <a:lnTo>
                    <a:pt x="1" y="933"/>
                  </a:lnTo>
                  <a:lnTo>
                    <a:pt x="4389" y="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5189125" y="2108350"/>
              <a:ext cx="117750" cy="27600"/>
            </a:xfrm>
            <a:custGeom>
              <a:avLst/>
              <a:gdLst/>
              <a:ahLst/>
              <a:cxnLst/>
              <a:rect l="l" t="t" r="r" b="b"/>
              <a:pathLst>
                <a:path w="4710" h="1104" extrusionOk="0">
                  <a:moveTo>
                    <a:pt x="4710" y="1"/>
                  </a:moveTo>
                  <a:lnTo>
                    <a:pt x="171" y="855"/>
                  </a:lnTo>
                  <a:lnTo>
                    <a:pt x="0" y="1104"/>
                  </a:lnTo>
                  <a:lnTo>
                    <a:pt x="4512"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5206775" y="2078400"/>
              <a:ext cx="120275" cy="31875"/>
            </a:xfrm>
            <a:custGeom>
              <a:avLst/>
              <a:gdLst/>
              <a:ahLst/>
              <a:cxnLst/>
              <a:rect l="l" t="t" r="r" b="b"/>
              <a:pathLst>
                <a:path w="4811" h="1275" extrusionOk="0">
                  <a:moveTo>
                    <a:pt x="4810" y="1"/>
                  </a:moveTo>
                  <a:lnTo>
                    <a:pt x="171" y="1028"/>
                  </a:lnTo>
                  <a:lnTo>
                    <a:pt x="0" y="1275"/>
                  </a:lnTo>
                  <a:lnTo>
                    <a:pt x="4617"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5221850" y="2049550"/>
              <a:ext cx="121250" cy="35825"/>
            </a:xfrm>
            <a:custGeom>
              <a:avLst/>
              <a:gdLst/>
              <a:ahLst/>
              <a:cxnLst/>
              <a:rect l="l" t="t" r="r" b="b"/>
              <a:pathLst>
                <a:path w="4850" h="1433" extrusionOk="0">
                  <a:moveTo>
                    <a:pt x="4850" y="0"/>
                  </a:moveTo>
                  <a:lnTo>
                    <a:pt x="129" y="1197"/>
                  </a:lnTo>
                  <a:lnTo>
                    <a:pt x="0" y="1433"/>
                  </a:lnTo>
                  <a:lnTo>
                    <a:pt x="4703" y="2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5235150" y="2021375"/>
              <a:ext cx="122125" cy="39625"/>
            </a:xfrm>
            <a:custGeom>
              <a:avLst/>
              <a:gdLst/>
              <a:ahLst/>
              <a:cxnLst/>
              <a:rect l="l" t="t" r="r" b="b"/>
              <a:pathLst>
                <a:path w="4885" h="1585" extrusionOk="0">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5244400" y="1994600"/>
              <a:ext cx="122875" cy="43300"/>
            </a:xfrm>
            <a:custGeom>
              <a:avLst/>
              <a:gdLst/>
              <a:ahLst/>
              <a:cxnLst/>
              <a:rect l="l" t="t" r="r" b="b"/>
              <a:pathLst>
                <a:path w="4915" h="1732" extrusionOk="0">
                  <a:moveTo>
                    <a:pt x="4915" y="1"/>
                  </a:moveTo>
                  <a:lnTo>
                    <a:pt x="87" y="1511"/>
                  </a:lnTo>
                  <a:lnTo>
                    <a:pt x="1" y="1732"/>
                  </a:lnTo>
                  <a:lnTo>
                    <a:pt x="4820"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5252150" y="1968900"/>
              <a:ext cx="122425" cy="46550"/>
            </a:xfrm>
            <a:custGeom>
              <a:avLst/>
              <a:gdLst/>
              <a:ahLst/>
              <a:cxnLst/>
              <a:rect l="l" t="t" r="r" b="b"/>
              <a:pathLst>
                <a:path w="4897" h="1862" extrusionOk="0">
                  <a:moveTo>
                    <a:pt x="4896" y="1"/>
                  </a:moveTo>
                  <a:lnTo>
                    <a:pt x="45" y="1656"/>
                  </a:lnTo>
                  <a:lnTo>
                    <a:pt x="1" y="1862"/>
                  </a:lnTo>
                  <a:lnTo>
                    <a:pt x="4848"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5256750" y="1944275"/>
              <a:ext cx="122550" cy="49900"/>
            </a:xfrm>
            <a:custGeom>
              <a:avLst/>
              <a:gdLst/>
              <a:ahLst/>
              <a:cxnLst/>
              <a:rect l="l" t="t" r="r" b="b"/>
              <a:pathLst>
                <a:path w="4902" h="1996" extrusionOk="0">
                  <a:moveTo>
                    <a:pt x="4902" y="0"/>
                  </a:moveTo>
                  <a:lnTo>
                    <a:pt x="45" y="1791"/>
                  </a:lnTo>
                  <a:lnTo>
                    <a:pt x="1" y="1996"/>
                  </a:lnTo>
                  <a:lnTo>
                    <a:pt x="4858" y="2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5258625" y="1921425"/>
              <a:ext cx="121225" cy="52650"/>
            </a:xfrm>
            <a:custGeom>
              <a:avLst/>
              <a:gdLst/>
              <a:ahLst/>
              <a:cxnLst/>
              <a:rect l="l" t="t" r="r" b="b"/>
              <a:pathLst>
                <a:path w="4849" h="2106" extrusionOk="0">
                  <a:moveTo>
                    <a:pt x="4848" y="0"/>
                  </a:moveTo>
                  <a:lnTo>
                    <a:pt x="4" y="1918"/>
                  </a:lnTo>
                  <a:lnTo>
                    <a:pt x="1" y="2105"/>
                  </a:lnTo>
                  <a:lnTo>
                    <a:pt x="4849" y="2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5258000" y="1899600"/>
              <a:ext cx="121525" cy="55125"/>
            </a:xfrm>
            <a:custGeom>
              <a:avLst/>
              <a:gdLst/>
              <a:ahLst/>
              <a:cxnLst/>
              <a:rect l="l" t="t" r="r" b="b"/>
              <a:pathLst>
                <a:path w="4861" h="2205" extrusionOk="0">
                  <a:moveTo>
                    <a:pt x="0" y="2035"/>
                  </a:moveTo>
                  <a:lnTo>
                    <a:pt x="38" y="2204"/>
                  </a:lnTo>
                  <a:lnTo>
                    <a:pt x="4860" y="197"/>
                  </a:lnTo>
                  <a:lnTo>
                    <a:pt x="481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5254250" y="1879425"/>
              <a:ext cx="120400" cy="57775"/>
            </a:xfrm>
            <a:custGeom>
              <a:avLst/>
              <a:gdLst/>
              <a:ahLst/>
              <a:cxnLst/>
              <a:rect l="l" t="t" r="r" b="b"/>
              <a:pathLst>
                <a:path w="4816" h="2311" extrusionOk="0">
                  <a:moveTo>
                    <a:pt x="1" y="2142"/>
                  </a:moveTo>
                  <a:lnTo>
                    <a:pt x="37" y="2311"/>
                  </a:lnTo>
                  <a:lnTo>
                    <a:pt x="4815" y="194"/>
                  </a:lnTo>
                  <a:lnTo>
                    <a:pt x="47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5247900" y="1860875"/>
              <a:ext cx="119900" cy="59700"/>
            </a:xfrm>
            <a:custGeom>
              <a:avLst/>
              <a:gdLst/>
              <a:ahLst/>
              <a:cxnLst/>
              <a:rect l="l" t="t" r="r" b="b"/>
              <a:pathLst>
                <a:path w="4796" h="2388" extrusionOk="0">
                  <a:moveTo>
                    <a:pt x="1" y="2239"/>
                  </a:moveTo>
                  <a:lnTo>
                    <a:pt x="76" y="2387"/>
                  </a:lnTo>
                  <a:lnTo>
                    <a:pt x="4796" y="171"/>
                  </a:lnTo>
                  <a:lnTo>
                    <a:pt x="47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5240100" y="1843350"/>
              <a:ext cx="118100" cy="61825"/>
            </a:xfrm>
            <a:custGeom>
              <a:avLst/>
              <a:gdLst/>
              <a:ahLst/>
              <a:cxnLst/>
              <a:rect l="l" t="t" r="r" b="b"/>
              <a:pathLst>
                <a:path w="4724" h="2473" extrusionOk="0">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5228450" y="1828175"/>
              <a:ext cx="116675" cy="63325"/>
            </a:xfrm>
            <a:custGeom>
              <a:avLst/>
              <a:gdLst/>
              <a:ahLst/>
              <a:cxnLst/>
              <a:rect l="l" t="t" r="r" b="b"/>
              <a:pathLst>
                <a:path w="4667" h="2533" extrusionOk="0">
                  <a:moveTo>
                    <a:pt x="4532" y="0"/>
                  </a:moveTo>
                  <a:lnTo>
                    <a:pt x="1" y="2404"/>
                  </a:lnTo>
                  <a:lnTo>
                    <a:pt x="112" y="2533"/>
                  </a:lnTo>
                  <a:lnTo>
                    <a:pt x="4667" y="1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5215375" y="1814175"/>
              <a:ext cx="115000" cy="64500"/>
            </a:xfrm>
            <a:custGeom>
              <a:avLst/>
              <a:gdLst/>
              <a:ahLst/>
              <a:cxnLst/>
              <a:rect l="l" t="t" r="r" b="b"/>
              <a:pathLst>
                <a:path w="4600" h="2580" extrusionOk="0">
                  <a:moveTo>
                    <a:pt x="4423" y="1"/>
                  </a:moveTo>
                  <a:lnTo>
                    <a:pt x="0" y="2474"/>
                  </a:lnTo>
                  <a:lnTo>
                    <a:pt x="149" y="2580"/>
                  </a:lnTo>
                  <a:lnTo>
                    <a:pt x="4599" y="1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5200150" y="1801750"/>
              <a:ext cx="112000" cy="65950"/>
            </a:xfrm>
            <a:custGeom>
              <a:avLst/>
              <a:gdLst/>
              <a:ahLst/>
              <a:cxnLst/>
              <a:rect l="l" t="t" r="r" b="b"/>
              <a:pathLst>
                <a:path w="4480" h="2638" extrusionOk="0">
                  <a:moveTo>
                    <a:pt x="4479" y="120"/>
                  </a:moveTo>
                  <a:lnTo>
                    <a:pt x="4302" y="1"/>
                  </a:lnTo>
                  <a:lnTo>
                    <a:pt x="1" y="2532"/>
                  </a:lnTo>
                  <a:lnTo>
                    <a:pt x="147" y="2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5140875" y="1775200"/>
              <a:ext cx="102850" cy="67825"/>
            </a:xfrm>
            <a:custGeom>
              <a:avLst/>
              <a:gdLst/>
              <a:ahLst/>
              <a:cxnLst/>
              <a:rect l="l" t="t" r="r" b="b"/>
              <a:pathLst>
                <a:path w="4114" h="2713" extrusionOk="0">
                  <a:moveTo>
                    <a:pt x="0" y="2651"/>
                  </a:moveTo>
                  <a:lnTo>
                    <a:pt x="212" y="2712"/>
                  </a:lnTo>
                  <a:lnTo>
                    <a:pt x="4113" y="67"/>
                  </a:lnTo>
                  <a:lnTo>
                    <a:pt x="386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5117250" y="1769725"/>
              <a:ext cx="99475" cy="67750"/>
            </a:xfrm>
            <a:custGeom>
              <a:avLst/>
              <a:gdLst/>
              <a:ahLst/>
              <a:cxnLst/>
              <a:rect l="l" t="t" r="r" b="b"/>
              <a:pathLst>
                <a:path w="3979" h="2710" extrusionOk="0">
                  <a:moveTo>
                    <a:pt x="3694" y="0"/>
                  </a:moveTo>
                  <a:lnTo>
                    <a:pt x="1" y="2672"/>
                  </a:lnTo>
                  <a:lnTo>
                    <a:pt x="243" y="2710"/>
                  </a:lnTo>
                  <a:lnTo>
                    <a:pt x="3978" y="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3519850" y="2366475"/>
              <a:ext cx="865575" cy="536825"/>
            </a:xfrm>
            <a:custGeom>
              <a:avLst/>
              <a:gdLst/>
              <a:ahLst/>
              <a:cxnLst/>
              <a:rect l="l" t="t" r="r" b="b"/>
              <a:pathLst>
                <a:path w="34623" h="21473" extrusionOk="0">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3632775" y="2354125"/>
              <a:ext cx="772150" cy="473200"/>
            </a:xfrm>
            <a:custGeom>
              <a:avLst/>
              <a:gdLst/>
              <a:ahLst/>
              <a:cxnLst/>
              <a:rect l="l" t="t" r="r" b="b"/>
              <a:pathLst>
                <a:path w="30886" h="18928" extrusionOk="0">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4509100" y="1710675"/>
              <a:ext cx="1035800" cy="1044175"/>
            </a:xfrm>
            <a:custGeom>
              <a:avLst/>
              <a:gdLst/>
              <a:ahLst/>
              <a:cxnLst/>
              <a:rect l="l" t="t" r="r" b="b"/>
              <a:pathLst>
                <a:path w="41432" h="41767" extrusionOk="0">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4512975" y="1769675"/>
              <a:ext cx="918150" cy="924550"/>
            </a:xfrm>
            <a:custGeom>
              <a:avLst/>
              <a:gdLst/>
              <a:ahLst/>
              <a:cxnLst/>
              <a:rect l="l" t="t" r="r" b="b"/>
              <a:pathLst>
                <a:path w="36726" h="36982" extrusionOk="0">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3827950" y="1673750"/>
              <a:ext cx="1552675" cy="627325"/>
            </a:xfrm>
            <a:custGeom>
              <a:avLst/>
              <a:gdLst/>
              <a:ahLst/>
              <a:cxnLst/>
              <a:rect l="l" t="t" r="r" b="b"/>
              <a:pathLst>
                <a:path w="62107" h="25093" extrusionOk="0">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3902475" y="1735025"/>
              <a:ext cx="1387625" cy="560975"/>
            </a:xfrm>
            <a:custGeom>
              <a:avLst/>
              <a:gdLst/>
              <a:ahLst/>
              <a:cxnLst/>
              <a:rect l="l" t="t" r="r" b="b"/>
              <a:pathLst>
                <a:path w="55505" h="22439" extrusionOk="0">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3014650" y="2421650"/>
              <a:ext cx="82750" cy="17575"/>
            </a:xfrm>
            <a:custGeom>
              <a:avLst/>
              <a:gdLst/>
              <a:ahLst/>
              <a:cxnLst/>
              <a:rect l="l" t="t" r="r" b="b"/>
              <a:pathLst>
                <a:path w="3310" h="703" extrusionOk="0">
                  <a:moveTo>
                    <a:pt x="0" y="703"/>
                  </a:moveTo>
                  <a:lnTo>
                    <a:pt x="2943" y="345"/>
                  </a:lnTo>
                  <a:lnTo>
                    <a:pt x="3309" y="0"/>
                  </a:lnTo>
                  <a:lnTo>
                    <a:pt x="388"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2993300" y="2440600"/>
              <a:ext cx="83925" cy="18600"/>
            </a:xfrm>
            <a:custGeom>
              <a:avLst/>
              <a:gdLst/>
              <a:ahLst/>
              <a:cxnLst/>
              <a:rect l="l" t="t" r="r" b="b"/>
              <a:pathLst>
                <a:path w="3357" h="744" extrusionOk="0">
                  <a:moveTo>
                    <a:pt x="0" y="743"/>
                  </a:moveTo>
                  <a:lnTo>
                    <a:pt x="2989" y="346"/>
                  </a:lnTo>
                  <a:lnTo>
                    <a:pt x="3356" y="1"/>
                  </a:lnTo>
                  <a:lnTo>
                    <a:pt x="389" y="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2972400" y="2459650"/>
              <a:ext cx="84575" cy="19525"/>
            </a:xfrm>
            <a:custGeom>
              <a:avLst/>
              <a:gdLst/>
              <a:ahLst/>
              <a:cxnLst/>
              <a:rect l="l" t="t" r="r" b="b"/>
              <a:pathLst>
                <a:path w="3383" h="781" extrusionOk="0">
                  <a:moveTo>
                    <a:pt x="0" y="780"/>
                  </a:moveTo>
                  <a:lnTo>
                    <a:pt x="3035" y="344"/>
                  </a:lnTo>
                  <a:lnTo>
                    <a:pt x="3383" y="0"/>
                  </a:lnTo>
                  <a:lnTo>
                    <a:pt x="369" y="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2952050" y="2478600"/>
              <a:ext cx="85800" cy="20550"/>
            </a:xfrm>
            <a:custGeom>
              <a:avLst/>
              <a:gdLst/>
              <a:ahLst/>
              <a:cxnLst/>
              <a:rect l="l" t="t" r="r" b="b"/>
              <a:pathLst>
                <a:path w="3432" h="822" extrusionOk="0">
                  <a:moveTo>
                    <a:pt x="0" y="822"/>
                  </a:moveTo>
                  <a:lnTo>
                    <a:pt x="3081" y="346"/>
                  </a:lnTo>
                  <a:lnTo>
                    <a:pt x="3431" y="0"/>
                  </a:lnTo>
                  <a:lnTo>
                    <a:pt x="371" y="4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2931575" y="2497625"/>
              <a:ext cx="87025" cy="21600"/>
            </a:xfrm>
            <a:custGeom>
              <a:avLst/>
              <a:gdLst/>
              <a:ahLst/>
              <a:cxnLst/>
              <a:rect l="l" t="t" r="r" b="b"/>
              <a:pathLst>
                <a:path w="3481" h="864" extrusionOk="0">
                  <a:moveTo>
                    <a:pt x="1" y="863"/>
                  </a:moveTo>
                  <a:lnTo>
                    <a:pt x="3129" y="348"/>
                  </a:lnTo>
                  <a:lnTo>
                    <a:pt x="3480" y="1"/>
                  </a:lnTo>
                  <a:lnTo>
                    <a:pt x="373" y="4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2911650" y="2516775"/>
              <a:ext cx="87625" cy="22500"/>
            </a:xfrm>
            <a:custGeom>
              <a:avLst/>
              <a:gdLst/>
              <a:ahLst/>
              <a:cxnLst/>
              <a:rect l="l" t="t" r="r" b="b"/>
              <a:pathLst>
                <a:path w="3505" h="900" extrusionOk="0">
                  <a:moveTo>
                    <a:pt x="1" y="900"/>
                  </a:moveTo>
                  <a:lnTo>
                    <a:pt x="3174" y="345"/>
                  </a:lnTo>
                  <a:lnTo>
                    <a:pt x="3504" y="0"/>
                  </a:lnTo>
                  <a:lnTo>
                    <a:pt x="351" y="5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2892250" y="2535750"/>
              <a:ext cx="88825" cy="23575"/>
            </a:xfrm>
            <a:custGeom>
              <a:avLst/>
              <a:gdLst/>
              <a:ahLst/>
              <a:cxnLst/>
              <a:rect l="l" t="t" r="r" b="b"/>
              <a:pathLst>
                <a:path w="3553" h="943" extrusionOk="0">
                  <a:moveTo>
                    <a:pt x="1" y="943"/>
                  </a:moveTo>
                  <a:lnTo>
                    <a:pt x="3220" y="347"/>
                  </a:lnTo>
                  <a:lnTo>
                    <a:pt x="3553" y="0"/>
                  </a:lnTo>
                  <a:lnTo>
                    <a:pt x="353" y="5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2872750" y="2554825"/>
              <a:ext cx="90000" cy="24650"/>
            </a:xfrm>
            <a:custGeom>
              <a:avLst/>
              <a:gdLst/>
              <a:ahLst/>
              <a:cxnLst/>
              <a:rect l="l" t="t" r="r" b="b"/>
              <a:pathLst>
                <a:path w="3600" h="986" extrusionOk="0">
                  <a:moveTo>
                    <a:pt x="0" y="986"/>
                  </a:moveTo>
                  <a:lnTo>
                    <a:pt x="3265" y="349"/>
                  </a:lnTo>
                  <a:lnTo>
                    <a:pt x="3600" y="1"/>
                  </a:lnTo>
                  <a:lnTo>
                    <a:pt x="355" y="6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2853900" y="2574000"/>
              <a:ext cx="90550" cy="25600"/>
            </a:xfrm>
            <a:custGeom>
              <a:avLst/>
              <a:gdLst/>
              <a:ahLst/>
              <a:cxnLst/>
              <a:rect l="l" t="t" r="r" b="b"/>
              <a:pathLst>
                <a:path w="3622" h="1024" extrusionOk="0">
                  <a:moveTo>
                    <a:pt x="0" y="1023"/>
                  </a:moveTo>
                  <a:lnTo>
                    <a:pt x="3310" y="346"/>
                  </a:lnTo>
                  <a:lnTo>
                    <a:pt x="3622" y="1"/>
                  </a:lnTo>
                  <a:lnTo>
                    <a:pt x="333" y="6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2835500" y="2593000"/>
              <a:ext cx="91750" cy="26700"/>
            </a:xfrm>
            <a:custGeom>
              <a:avLst/>
              <a:gdLst/>
              <a:ahLst/>
              <a:cxnLst/>
              <a:rect l="l" t="t" r="r" b="b"/>
              <a:pathLst>
                <a:path w="3670" h="1068" extrusionOk="0">
                  <a:moveTo>
                    <a:pt x="0" y="1068"/>
                  </a:moveTo>
                  <a:lnTo>
                    <a:pt x="3355" y="348"/>
                  </a:lnTo>
                  <a:lnTo>
                    <a:pt x="3669" y="1"/>
                  </a:lnTo>
                  <a:lnTo>
                    <a:pt x="335" y="7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2817000" y="2612125"/>
              <a:ext cx="92925" cy="27775"/>
            </a:xfrm>
            <a:custGeom>
              <a:avLst/>
              <a:gdLst/>
              <a:ahLst/>
              <a:cxnLst/>
              <a:rect l="l" t="t" r="r" b="b"/>
              <a:pathLst>
                <a:path w="3717" h="1111" extrusionOk="0">
                  <a:moveTo>
                    <a:pt x="1" y="1110"/>
                  </a:moveTo>
                  <a:lnTo>
                    <a:pt x="3399" y="350"/>
                  </a:lnTo>
                  <a:lnTo>
                    <a:pt x="3716" y="0"/>
                  </a:lnTo>
                  <a:lnTo>
                    <a:pt x="338" y="7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799300" y="2631300"/>
              <a:ext cx="93450" cy="28700"/>
            </a:xfrm>
            <a:custGeom>
              <a:avLst/>
              <a:gdLst/>
              <a:ahLst/>
              <a:cxnLst/>
              <a:rect l="l" t="t" r="r" b="b"/>
              <a:pathLst>
                <a:path w="3738" h="1148" extrusionOk="0">
                  <a:moveTo>
                    <a:pt x="0" y="1148"/>
                  </a:moveTo>
                  <a:lnTo>
                    <a:pt x="3444" y="345"/>
                  </a:lnTo>
                  <a:lnTo>
                    <a:pt x="3738" y="0"/>
                  </a:lnTo>
                  <a:lnTo>
                    <a:pt x="314" y="7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2781975" y="2650300"/>
              <a:ext cx="94575" cy="29825"/>
            </a:xfrm>
            <a:custGeom>
              <a:avLst/>
              <a:gdLst/>
              <a:ahLst/>
              <a:cxnLst/>
              <a:rect l="l" t="t" r="r" b="b"/>
              <a:pathLst>
                <a:path w="3783" h="1193" extrusionOk="0">
                  <a:moveTo>
                    <a:pt x="0" y="1192"/>
                  </a:moveTo>
                  <a:lnTo>
                    <a:pt x="3487" y="347"/>
                  </a:lnTo>
                  <a:lnTo>
                    <a:pt x="3783" y="0"/>
                  </a:lnTo>
                  <a:lnTo>
                    <a:pt x="316" y="8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764525" y="2669400"/>
              <a:ext cx="95725" cy="30950"/>
            </a:xfrm>
            <a:custGeom>
              <a:avLst/>
              <a:gdLst/>
              <a:ahLst/>
              <a:cxnLst/>
              <a:rect l="l" t="t" r="r" b="b"/>
              <a:pathLst>
                <a:path w="3829" h="1238" extrusionOk="0">
                  <a:moveTo>
                    <a:pt x="0" y="1237"/>
                  </a:moveTo>
                  <a:lnTo>
                    <a:pt x="3530" y="349"/>
                  </a:lnTo>
                  <a:lnTo>
                    <a:pt x="3828" y="1"/>
                  </a:lnTo>
                  <a:lnTo>
                    <a:pt x="318" y="8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748050" y="2688500"/>
              <a:ext cx="96200" cy="31900"/>
            </a:xfrm>
            <a:custGeom>
              <a:avLst/>
              <a:gdLst/>
              <a:ahLst/>
              <a:cxnLst/>
              <a:rect l="l" t="t" r="r" b="b"/>
              <a:pathLst>
                <a:path w="3848" h="1276" extrusionOk="0">
                  <a:moveTo>
                    <a:pt x="1" y="1276"/>
                  </a:moveTo>
                  <a:lnTo>
                    <a:pt x="3574" y="345"/>
                  </a:lnTo>
                  <a:lnTo>
                    <a:pt x="3848" y="0"/>
                  </a:lnTo>
                  <a:lnTo>
                    <a:pt x="295" y="9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2731825" y="2707475"/>
              <a:ext cx="97325" cy="33025"/>
            </a:xfrm>
            <a:custGeom>
              <a:avLst/>
              <a:gdLst/>
              <a:ahLst/>
              <a:cxnLst/>
              <a:rect l="l" t="t" r="r" b="b"/>
              <a:pathLst>
                <a:path w="3893" h="1321" extrusionOk="0">
                  <a:moveTo>
                    <a:pt x="0" y="1320"/>
                  </a:moveTo>
                  <a:lnTo>
                    <a:pt x="3615" y="347"/>
                  </a:lnTo>
                  <a:lnTo>
                    <a:pt x="3892" y="1"/>
                  </a:lnTo>
                  <a:lnTo>
                    <a:pt x="296" y="95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715500" y="2726575"/>
              <a:ext cx="98400" cy="34125"/>
            </a:xfrm>
            <a:custGeom>
              <a:avLst/>
              <a:gdLst/>
              <a:ahLst/>
              <a:cxnLst/>
              <a:rect l="l" t="t" r="r" b="b"/>
              <a:pathLst>
                <a:path w="3936" h="1365" extrusionOk="0">
                  <a:moveTo>
                    <a:pt x="0" y="1365"/>
                  </a:moveTo>
                  <a:lnTo>
                    <a:pt x="3657" y="348"/>
                  </a:lnTo>
                  <a:lnTo>
                    <a:pt x="3936" y="0"/>
                  </a:lnTo>
                  <a:lnTo>
                    <a:pt x="297" y="9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700350" y="2745575"/>
              <a:ext cx="98875" cy="35100"/>
            </a:xfrm>
            <a:custGeom>
              <a:avLst/>
              <a:gdLst/>
              <a:ahLst/>
              <a:cxnLst/>
              <a:rect l="l" t="t" r="r" b="b"/>
              <a:pathLst>
                <a:path w="3955" h="1404" extrusionOk="0">
                  <a:moveTo>
                    <a:pt x="1" y="1403"/>
                  </a:moveTo>
                  <a:lnTo>
                    <a:pt x="3699" y="343"/>
                  </a:lnTo>
                  <a:lnTo>
                    <a:pt x="3954" y="0"/>
                  </a:lnTo>
                  <a:lnTo>
                    <a:pt x="274" y="10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685275" y="2764450"/>
              <a:ext cx="99900" cy="36250"/>
            </a:xfrm>
            <a:custGeom>
              <a:avLst/>
              <a:gdLst/>
              <a:ahLst/>
              <a:cxnLst/>
              <a:rect l="l" t="t" r="r" b="b"/>
              <a:pathLst>
                <a:path w="3996" h="1450" extrusionOk="0">
                  <a:moveTo>
                    <a:pt x="0" y="1449"/>
                  </a:moveTo>
                  <a:lnTo>
                    <a:pt x="3740" y="346"/>
                  </a:lnTo>
                  <a:lnTo>
                    <a:pt x="3996" y="0"/>
                  </a:lnTo>
                  <a:lnTo>
                    <a:pt x="275" y="10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642500" y="2821125"/>
              <a:ext cx="102350" cy="39500"/>
            </a:xfrm>
            <a:custGeom>
              <a:avLst/>
              <a:gdLst/>
              <a:ahLst/>
              <a:cxnLst/>
              <a:rect l="l" t="t" r="r" b="b"/>
              <a:pathLst>
                <a:path w="4094" h="1580" extrusionOk="0">
                  <a:moveTo>
                    <a:pt x="4093" y="1"/>
                  </a:moveTo>
                  <a:lnTo>
                    <a:pt x="253" y="1216"/>
                  </a:lnTo>
                  <a:lnTo>
                    <a:pt x="0" y="1579"/>
                  </a:lnTo>
                  <a:lnTo>
                    <a:pt x="3859" y="3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628825" y="2840025"/>
              <a:ext cx="103075" cy="40575"/>
            </a:xfrm>
            <a:custGeom>
              <a:avLst/>
              <a:gdLst/>
              <a:ahLst/>
              <a:cxnLst/>
              <a:rect l="l" t="t" r="r" b="b"/>
              <a:pathLst>
                <a:path w="4123" h="1623" extrusionOk="0">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616300" y="2858700"/>
              <a:ext cx="103675" cy="41600"/>
            </a:xfrm>
            <a:custGeom>
              <a:avLst/>
              <a:gdLst/>
              <a:ahLst/>
              <a:cxnLst/>
              <a:rect l="l" t="t" r="r" b="b"/>
              <a:pathLst>
                <a:path w="4147" h="1664" extrusionOk="0">
                  <a:moveTo>
                    <a:pt x="4146" y="0"/>
                  </a:moveTo>
                  <a:lnTo>
                    <a:pt x="229" y="1305"/>
                  </a:lnTo>
                  <a:lnTo>
                    <a:pt x="0" y="1663"/>
                  </a:lnTo>
                  <a:lnTo>
                    <a:pt x="3936" y="3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603650" y="2877375"/>
              <a:ext cx="104650" cy="42775"/>
            </a:xfrm>
            <a:custGeom>
              <a:avLst/>
              <a:gdLst/>
              <a:ahLst/>
              <a:cxnLst/>
              <a:rect l="l" t="t" r="r" b="b"/>
              <a:pathLst>
                <a:path w="4186" h="1711" extrusionOk="0">
                  <a:moveTo>
                    <a:pt x="4186" y="0"/>
                  </a:moveTo>
                  <a:lnTo>
                    <a:pt x="230" y="1349"/>
                  </a:lnTo>
                  <a:lnTo>
                    <a:pt x="1" y="1710"/>
                  </a:lnTo>
                  <a:lnTo>
                    <a:pt x="3973"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2591525" y="2896125"/>
              <a:ext cx="105050" cy="43775"/>
            </a:xfrm>
            <a:custGeom>
              <a:avLst/>
              <a:gdLst/>
              <a:ahLst/>
              <a:cxnLst/>
              <a:rect l="l" t="t" r="r" b="b"/>
              <a:pathLst>
                <a:path w="4202" h="1751" extrusionOk="0">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2580275" y="2914550"/>
              <a:ext cx="105875" cy="44875"/>
            </a:xfrm>
            <a:custGeom>
              <a:avLst/>
              <a:gdLst/>
              <a:ahLst/>
              <a:cxnLst/>
              <a:rect l="l" t="t" r="r" b="b"/>
              <a:pathLst>
                <a:path w="4235" h="1795" extrusionOk="0">
                  <a:moveTo>
                    <a:pt x="4234" y="0"/>
                  </a:moveTo>
                  <a:lnTo>
                    <a:pt x="205" y="1438"/>
                  </a:lnTo>
                  <a:lnTo>
                    <a:pt x="1" y="1794"/>
                  </a:lnTo>
                  <a:lnTo>
                    <a:pt x="4046" y="3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2568925" y="2933025"/>
              <a:ext cx="106825" cy="46075"/>
            </a:xfrm>
            <a:custGeom>
              <a:avLst/>
              <a:gdLst/>
              <a:ahLst/>
              <a:cxnLst/>
              <a:rect l="l" t="t" r="r" b="b"/>
              <a:pathLst>
                <a:path w="4273" h="1843" extrusionOk="0">
                  <a:moveTo>
                    <a:pt x="4272" y="0"/>
                  </a:moveTo>
                  <a:lnTo>
                    <a:pt x="207" y="1484"/>
                  </a:lnTo>
                  <a:lnTo>
                    <a:pt x="1" y="1842"/>
                  </a:lnTo>
                  <a:lnTo>
                    <a:pt x="4082"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2558425" y="2951575"/>
              <a:ext cx="106975" cy="47000"/>
            </a:xfrm>
            <a:custGeom>
              <a:avLst/>
              <a:gdLst/>
              <a:ahLst/>
              <a:cxnLst/>
              <a:rect l="l" t="t" r="r" b="b"/>
              <a:pathLst>
                <a:path w="4279" h="1880" extrusionOk="0">
                  <a:moveTo>
                    <a:pt x="4278" y="1"/>
                  </a:moveTo>
                  <a:lnTo>
                    <a:pt x="180" y="1529"/>
                  </a:lnTo>
                  <a:lnTo>
                    <a:pt x="1" y="1879"/>
                  </a:lnTo>
                  <a:lnTo>
                    <a:pt x="4115" y="3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2548525" y="2969725"/>
              <a:ext cx="107875" cy="48175"/>
            </a:xfrm>
            <a:custGeom>
              <a:avLst/>
              <a:gdLst/>
              <a:ahLst/>
              <a:cxnLst/>
              <a:rect l="l" t="t" r="r" b="b"/>
              <a:pathLst>
                <a:path w="4315" h="1927" extrusionOk="0">
                  <a:moveTo>
                    <a:pt x="4314" y="0"/>
                  </a:moveTo>
                  <a:lnTo>
                    <a:pt x="181" y="1575"/>
                  </a:lnTo>
                  <a:lnTo>
                    <a:pt x="1" y="1926"/>
                  </a:lnTo>
                  <a:lnTo>
                    <a:pt x="4149" y="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2538550" y="2988025"/>
              <a:ext cx="108725" cy="49350"/>
            </a:xfrm>
            <a:custGeom>
              <a:avLst/>
              <a:gdLst/>
              <a:ahLst/>
              <a:cxnLst/>
              <a:rect l="l" t="t" r="r" b="b"/>
              <a:pathLst>
                <a:path w="4349" h="1974" extrusionOk="0">
                  <a:moveTo>
                    <a:pt x="4349" y="0"/>
                  </a:moveTo>
                  <a:lnTo>
                    <a:pt x="182" y="1619"/>
                  </a:lnTo>
                  <a:lnTo>
                    <a:pt x="1" y="1974"/>
                  </a:lnTo>
                  <a:lnTo>
                    <a:pt x="4181" y="33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2529725" y="3006200"/>
              <a:ext cx="108850" cy="50300"/>
            </a:xfrm>
            <a:custGeom>
              <a:avLst/>
              <a:gdLst/>
              <a:ahLst/>
              <a:cxnLst/>
              <a:rect l="l" t="t" r="r" b="b"/>
              <a:pathLst>
                <a:path w="4354" h="2012" extrusionOk="0">
                  <a:moveTo>
                    <a:pt x="4353" y="1"/>
                  </a:moveTo>
                  <a:lnTo>
                    <a:pt x="155" y="1666"/>
                  </a:lnTo>
                  <a:lnTo>
                    <a:pt x="1" y="2011"/>
                  </a:lnTo>
                  <a:lnTo>
                    <a:pt x="4214" y="3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2521225" y="3024100"/>
              <a:ext cx="109650" cy="51475"/>
            </a:xfrm>
            <a:custGeom>
              <a:avLst/>
              <a:gdLst/>
              <a:ahLst/>
              <a:cxnLst/>
              <a:rect l="l" t="t" r="r" b="b"/>
              <a:pathLst>
                <a:path w="4386" h="2059" extrusionOk="0">
                  <a:moveTo>
                    <a:pt x="1" y="2059"/>
                  </a:moveTo>
                  <a:lnTo>
                    <a:pt x="4245" y="328"/>
                  </a:lnTo>
                  <a:lnTo>
                    <a:pt x="4386" y="1"/>
                  </a:lnTo>
                  <a:lnTo>
                    <a:pt x="156" y="17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2512650" y="3042150"/>
              <a:ext cx="110475" cy="52650"/>
            </a:xfrm>
            <a:custGeom>
              <a:avLst/>
              <a:gdLst/>
              <a:ahLst/>
              <a:cxnLst/>
              <a:rect l="l" t="t" r="r" b="b"/>
              <a:pathLst>
                <a:path w="4419" h="2106" extrusionOk="0">
                  <a:moveTo>
                    <a:pt x="0" y="2105"/>
                  </a:moveTo>
                  <a:lnTo>
                    <a:pt x="4275" y="330"/>
                  </a:lnTo>
                  <a:lnTo>
                    <a:pt x="4418" y="0"/>
                  </a:lnTo>
                  <a:lnTo>
                    <a:pt x="156" y="17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2505600" y="3059975"/>
              <a:ext cx="110475" cy="53550"/>
            </a:xfrm>
            <a:custGeom>
              <a:avLst/>
              <a:gdLst/>
              <a:ahLst/>
              <a:cxnLst/>
              <a:rect l="l" t="t" r="r" b="b"/>
              <a:pathLst>
                <a:path w="4419" h="2142" extrusionOk="0">
                  <a:moveTo>
                    <a:pt x="0" y="2141"/>
                  </a:moveTo>
                  <a:lnTo>
                    <a:pt x="4305" y="319"/>
                  </a:lnTo>
                  <a:lnTo>
                    <a:pt x="4419" y="0"/>
                  </a:lnTo>
                  <a:lnTo>
                    <a:pt x="128" y="18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498550" y="3077575"/>
              <a:ext cx="111250" cy="54725"/>
            </a:xfrm>
            <a:custGeom>
              <a:avLst/>
              <a:gdLst/>
              <a:ahLst/>
              <a:cxnLst/>
              <a:rect l="l" t="t" r="r" b="b"/>
              <a:pathLst>
                <a:path w="4450" h="2189" extrusionOk="0">
                  <a:moveTo>
                    <a:pt x="0" y="2189"/>
                  </a:moveTo>
                  <a:lnTo>
                    <a:pt x="4333" y="322"/>
                  </a:lnTo>
                  <a:lnTo>
                    <a:pt x="4449" y="1"/>
                  </a:lnTo>
                  <a:lnTo>
                    <a:pt x="128" y="184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491725" y="3095325"/>
              <a:ext cx="111700" cy="55800"/>
            </a:xfrm>
            <a:custGeom>
              <a:avLst/>
              <a:gdLst/>
              <a:ahLst/>
              <a:cxnLst/>
              <a:rect l="l" t="t" r="r" b="b"/>
              <a:pathLst>
                <a:path w="4468" h="2232" extrusionOk="0">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486225" y="3112675"/>
              <a:ext cx="111900" cy="56800"/>
            </a:xfrm>
            <a:custGeom>
              <a:avLst/>
              <a:gdLst/>
              <a:ahLst/>
              <a:cxnLst/>
              <a:rect l="l" t="t" r="r" b="b"/>
              <a:pathLst>
                <a:path w="4476" h="2272" extrusionOk="0">
                  <a:moveTo>
                    <a:pt x="0" y="2272"/>
                  </a:moveTo>
                  <a:lnTo>
                    <a:pt x="4387" y="313"/>
                  </a:lnTo>
                  <a:lnTo>
                    <a:pt x="4476" y="0"/>
                  </a:lnTo>
                  <a:lnTo>
                    <a:pt x="100" y="19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480650" y="3129950"/>
              <a:ext cx="112600" cy="58000"/>
            </a:xfrm>
            <a:custGeom>
              <a:avLst/>
              <a:gdLst/>
              <a:ahLst/>
              <a:cxnLst/>
              <a:rect l="l" t="t" r="r" b="b"/>
              <a:pathLst>
                <a:path w="4504" h="2320" extrusionOk="0">
                  <a:moveTo>
                    <a:pt x="1" y="2319"/>
                  </a:moveTo>
                  <a:lnTo>
                    <a:pt x="4414" y="316"/>
                  </a:lnTo>
                  <a:lnTo>
                    <a:pt x="4504" y="0"/>
                  </a:lnTo>
                  <a:lnTo>
                    <a:pt x="102" y="198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475725" y="3147350"/>
              <a:ext cx="112600" cy="58900"/>
            </a:xfrm>
            <a:custGeom>
              <a:avLst/>
              <a:gdLst/>
              <a:ahLst/>
              <a:cxnLst/>
              <a:rect l="l" t="t" r="r" b="b"/>
              <a:pathLst>
                <a:path w="4504" h="2356" extrusionOk="0">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473400" y="3157300"/>
              <a:ext cx="112825" cy="59550"/>
            </a:xfrm>
            <a:custGeom>
              <a:avLst/>
              <a:gdLst/>
              <a:ahLst/>
              <a:cxnLst/>
              <a:rect l="l" t="t" r="r" b="b"/>
              <a:pathLst>
                <a:path w="4513" h="2382" extrusionOk="0">
                  <a:moveTo>
                    <a:pt x="0" y="2381"/>
                  </a:moveTo>
                  <a:lnTo>
                    <a:pt x="4453" y="306"/>
                  </a:lnTo>
                  <a:lnTo>
                    <a:pt x="4513" y="0"/>
                  </a:lnTo>
                  <a:lnTo>
                    <a:pt x="72" y="20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2469425" y="3174125"/>
              <a:ext cx="113450" cy="60775"/>
            </a:xfrm>
            <a:custGeom>
              <a:avLst/>
              <a:gdLst/>
              <a:ahLst/>
              <a:cxnLst/>
              <a:rect l="l" t="t" r="r" b="b"/>
              <a:pathLst>
                <a:path w="4538" h="2431" extrusionOk="0">
                  <a:moveTo>
                    <a:pt x="0" y="2431"/>
                  </a:moveTo>
                  <a:lnTo>
                    <a:pt x="4476" y="309"/>
                  </a:lnTo>
                  <a:lnTo>
                    <a:pt x="4538" y="0"/>
                  </a:lnTo>
                  <a:lnTo>
                    <a:pt x="73" y="21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2465725" y="3191100"/>
              <a:ext cx="113750" cy="61825"/>
            </a:xfrm>
            <a:custGeom>
              <a:avLst/>
              <a:gdLst/>
              <a:ahLst/>
              <a:cxnLst/>
              <a:rect l="l" t="t" r="r" b="b"/>
              <a:pathLst>
                <a:path w="4550" h="2473" extrusionOk="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2463425" y="3207600"/>
              <a:ext cx="113800" cy="62800"/>
            </a:xfrm>
            <a:custGeom>
              <a:avLst/>
              <a:gdLst/>
              <a:ahLst/>
              <a:cxnLst/>
              <a:rect l="l" t="t" r="r" b="b"/>
              <a:pathLst>
                <a:path w="4552" h="2512" extrusionOk="0">
                  <a:moveTo>
                    <a:pt x="0" y="2511"/>
                  </a:moveTo>
                  <a:lnTo>
                    <a:pt x="4519" y="299"/>
                  </a:lnTo>
                  <a:lnTo>
                    <a:pt x="4552" y="1"/>
                  </a:lnTo>
                  <a:lnTo>
                    <a:pt x="42" y="21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2461075" y="3224025"/>
              <a:ext cx="114325" cy="63950"/>
            </a:xfrm>
            <a:custGeom>
              <a:avLst/>
              <a:gdLst/>
              <a:ahLst/>
              <a:cxnLst/>
              <a:rect l="l" t="t" r="r" b="b"/>
              <a:pathLst>
                <a:path w="4573" h="2558" extrusionOk="0">
                  <a:moveTo>
                    <a:pt x="1" y="2558"/>
                  </a:moveTo>
                  <a:lnTo>
                    <a:pt x="4538" y="300"/>
                  </a:lnTo>
                  <a:lnTo>
                    <a:pt x="4573" y="1"/>
                  </a:lnTo>
                  <a:lnTo>
                    <a:pt x="44" y="22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459375" y="3240575"/>
              <a:ext cx="114150" cy="64800"/>
            </a:xfrm>
            <a:custGeom>
              <a:avLst/>
              <a:gdLst/>
              <a:ahLst/>
              <a:cxnLst/>
              <a:rect l="l" t="t" r="r" b="b"/>
              <a:pathLst>
                <a:path w="4566" h="2592" extrusionOk="0">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2458725" y="3256425"/>
              <a:ext cx="114475" cy="65950"/>
            </a:xfrm>
            <a:custGeom>
              <a:avLst/>
              <a:gdLst/>
              <a:ahLst/>
              <a:cxnLst/>
              <a:rect l="l" t="t" r="r" b="b"/>
              <a:pathLst>
                <a:path w="4579" h="2638" extrusionOk="0">
                  <a:moveTo>
                    <a:pt x="4578" y="0"/>
                  </a:moveTo>
                  <a:lnTo>
                    <a:pt x="12" y="2328"/>
                  </a:lnTo>
                  <a:lnTo>
                    <a:pt x="1" y="2637"/>
                  </a:lnTo>
                  <a:lnTo>
                    <a:pt x="4574"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2458050" y="3272350"/>
              <a:ext cx="114900" cy="67125"/>
            </a:xfrm>
            <a:custGeom>
              <a:avLst/>
              <a:gdLst/>
              <a:ahLst/>
              <a:cxnLst/>
              <a:rect l="l" t="t" r="r" b="b"/>
              <a:pathLst>
                <a:path w="4596" h="2685" extrusionOk="0">
                  <a:moveTo>
                    <a:pt x="4596" y="0"/>
                  </a:moveTo>
                  <a:lnTo>
                    <a:pt x="13" y="2373"/>
                  </a:lnTo>
                  <a:lnTo>
                    <a:pt x="0" y="2685"/>
                  </a:lnTo>
                  <a:lnTo>
                    <a:pt x="4592" y="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2457950" y="3288275"/>
              <a:ext cx="115650" cy="67925"/>
            </a:xfrm>
            <a:custGeom>
              <a:avLst/>
              <a:gdLst/>
              <a:ahLst/>
              <a:cxnLst/>
              <a:rect l="l" t="t" r="r" b="b"/>
              <a:pathLst>
                <a:path w="4626" h="2717" extrusionOk="0">
                  <a:moveTo>
                    <a:pt x="4599" y="0"/>
                  </a:moveTo>
                  <a:lnTo>
                    <a:pt x="0" y="2418"/>
                  </a:lnTo>
                  <a:lnTo>
                    <a:pt x="19" y="2716"/>
                  </a:lnTo>
                  <a:lnTo>
                    <a:pt x="4625" y="2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2459025" y="3303550"/>
              <a:ext cx="116000" cy="69075"/>
            </a:xfrm>
            <a:custGeom>
              <a:avLst/>
              <a:gdLst/>
              <a:ahLst/>
              <a:cxnLst/>
              <a:rect l="l" t="t" r="r" b="b"/>
              <a:pathLst>
                <a:path w="4640" h="2763" extrusionOk="0">
                  <a:moveTo>
                    <a:pt x="0" y="2463"/>
                  </a:moveTo>
                  <a:lnTo>
                    <a:pt x="19" y="2762"/>
                  </a:lnTo>
                  <a:lnTo>
                    <a:pt x="4639" y="279"/>
                  </a:lnTo>
                  <a:lnTo>
                    <a:pt x="461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2464625" y="3348800"/>
              <a:ext cx="117625" cy="72125"/>
            </a:xfrm>
            <a:custGeom>
              <a:avLst/>
              <a:gdLst/>
              <a:ahLst/>
              <a:cxnLst/>
              <a:rect l="l" t="t" r="r" b="b"/>
              <a:pathLst>
                <a:path w="4705" h="2885" extrusionOk="0">
                  <a:moveTo>
                    <a:pt x="4649" y="0"/>
                  </a:moveTo>
                  <a:lnTo>
                    <a:pt x="1" y="2596"/>
                  </a:lnTo>
                  <a:lnTo>
                    <a:pt x="52" y="2885"/>
                  </a:lnTo>
                  <a:lnTo>
                    <a:pt x="4705" y="2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2467500" y="3363600"/>
              <a:ext cx="117825" cy="73275"/>
            </a:xfrm>
            <a:custGeom>
              <a:avLst/>
              <a:gdLst/>
              <a:ahLst/>
              <a:cxnLst/>
              <a:rect l="l" t="t" r="r" b="b"/>
              <a:pathLst>
                <a:path w="4713" h="2931" extrusionOk="0">
                  <a:moveTo>
                    <a:pt x="4657" y="0"/>
                  </a:moveTo>
                  <a:lnTo>
                    <a:pt x="0" y="2640"/>
                  </a:lnTo>
                  <a:lnTo>
                    <a:pt x="52" y="2931"/>
                  </a:lnTo>
                  <a:lnTo>
                    <a:pt x="4713" y="2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2471350" y="3377975"/>
              <a:ext cx="118825" cy="73975"/>
            </a:xfrm>
            <a:custGeom>
              <a:avLst/>
              <a:gdLst/>
              <a:ahLst/>
              <a:cxnLst/>
              <a:rect l="l" t="t" r="r" b="b"/>
              <a:pathLst>
                <a:path w="4753" h="2959" extrusionOk="0">
                  <a:moveTo>
                    <a:pt x="4664" y="0"/>
                  </a:moveTo>
                  <a:lnTo>
                    <a:pt x="0" y="2684"/>
                  </a:lnTo>
                  <a:lnTo>
                    <a:pt x="85" y="2958"/>
                  </a:lnTo>
                  <a:lnTo>
                    <a:pt x="4753" y="2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476025" y="3392000"/>
              <a:ext cx="118975" cy="75100"/>
            </a:xfrm>
            <a:custGeom>
              <a:avLst/>
              <a:gdLst/>
              <a:ahLst/>
              <a:cxnLst/>
              <a:rect l="l" t="t" r="r" b="b"/>
              <a:pathLst>
                <a:path w="4759" h="3004" extrusionOk="0">
                  <a:moveTo>
                    <a:pt x="4671" y="0"/>
                  </a:moveTo>
                  <a:lnTo>
                    <a:pt x="1" y="2728"/>
                  </a:lnTo>
                  <a:lnTo>
                    <a:pt x="86" y="3004"/>
                  </a:lnTo>
                  <a:lnTo>
                    <a:pt x="4758" y="2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480750" y="3406125"/>
              <a:ext cx="119450" cy="76050"/>
            </a:xfrm>
            <a:custGeom>
              <a:avLst/>
              <a:gdLst/>
              <a:ahLst/>
              <a:cxnLst/>
              <a:rect l="l" t="t" r="r" b="b"/>
              <a:pathLst>
                <a:path w="4778" h="3042" extrusionOk="0">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486850" y="3419625"/>
              <a:ext cx="119950" cy="76900"/>
            </a:xfrm>
            <a:custGeom>
              <a:avLst/>
              <a:gdLst/>
              <a:ahLst/>
              <a:cxnLst/>
              <a:rect l="l" t="t" r="r" b="b"/>
              <a:pathLst>
                <a:path w="4798" h="3076" extrusionOk="0">
                  <a:moveTo>
                    <a:pt x="4677" y="0"/>
                  </a:moveTo>
                  <a:lnTo>
                    <a:pt x="0" y="2814"/>
                  </a:lnTo>
                  <a:lnTo>
                    <a:pt x="119" y="3075"/>
                  </a:lnTo>
                  <a:lnTo>
                    <a:pt x="4797" y="2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493400" y="3432925"/>
              <a:ext cx="120000" cy="78025"/>
            </a:xfrm>
            <a:custGeom>
              <a:avLst/>
              <a:gdLst/>
              <a:ahLst/>
              <a:cxnLst/>
              <a:rect l="l" t="t" r="r" b="b"/>
              <a:pathLst>
                <a:path w="4800" h="3121" extrusionOk="0">
                  <a:moveTo>
                    <a:pt x="4679" y="1"/>
                  </a:moveTo>
                  <a:lnTo>
                    <a:pt x="1" y="2857"/>
                  </a:lnTo>
                  <a:lnTo>
                    <a:pt x="121" y="3120"/>
                  </a:lnTo>
                  <a:lnTo>
                    <a:pt x="4799"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2500000" y="3446400"/>
              <a:ext cx="120750" cy="78625"/>
            </a:xfrm>
            <a:custGeom>
              <a:avLst/>
              <a:gdLst/>
              <a:ahLst/>
              <a:cxnLst/>
              <a:rect l="l" t="t" r="r" b="b"/>
              <a:pathLst>
                <a:path w="4830" h="3145" extrusionOk="0">
                  <a:moveTo>
                    <a:pt x="4680" y="0"/>
                  </a:moveTo>
                  <a:lnTo>
                    <a:pt x="1" y="2898"/>
                  </a:lnTo>
                  <a:lnTo>
                    <a:pt x="152" y="3145"/>
                  </a:lnTo>
                  <a:lnTo>
                    <a:pt x="4829" y="2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2508400" y="3458875"/>
              <a:ext cx="120775" cy="79675"/>
            </a:xfrm>
            <a:custGeom>
              <a:avLst/>
              <a:gdLst/>
              <a:ahLst/>
              <a:cxnLst/>
              <a:rect l="l" t="t" r="r" b="b"/>
              <a:pathLst>
                <a:path w="4831" h="3187" extrusionOk="0">
                  <a:moveTo>
                    <a:pt x="4677" y="0"/>
                  </a:moveTo>
                  <a:lnTo>
                    <a:pt x="1" y="2940"/>
                  </a:lnTo>
                  <a:lnTo>
                    <a:pt x="156" y="3187"/>
                  </a:lnTo>
                  <a:lnTo>
                    <a:pt x="4830" y="2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2516925" y="3471425"/>
              <a:ext cx="120675" cy="80800"/>
            </a:xfrm>
            <a:custGeom>
              <a:avLst/>
              <a:gdLst/>
              <a:ahLst/>
              <a:cxnLst/>
              <a:rect l="l" t="t" r="r" b="b"/>
              <a:pathLst>
                <a:path w="4827" h="3232" extrusionOk="0">
                  <a:moveTo>
                    <a:pt x="4673" y="1"/>
                  </a:moveTo>
                  <a:lnTo>
                    <a:pt x="0" y="2982"/>
                  </a:lnTo>
                  <a:lnTo>
                    <a:pt x="156" y="3231"/>
                  </a:lnTo>
                  <a:lnTo>
                    <a:pt x="4826" y="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525750" y="3483925"/>
              <a:ext cx="121375" cy="81325"/>
            </a:xfrm>
            <a:custGeom>
              <a:avLst/>
              <a:gdLst/>
              <a:ahLst/>
              <a:cxnLst/>
              <a:rect l="l" t="t" r="r" b="b"/>
              <a:pathLst>
                <a:path w="4855" h="3253" extrusionOk="0">
                  <a:moveTo>
                    <a:pt x="4668" y="1"/>
                  </a:moveTo>
                  <a:lnTo>
                    <a:pt x="1" y="3023"/>
                  </a:lnTo>
                  <a:lnTo>
                    <a:pt x="190" y="3253"/>
                  </a:lnTo>
                  <a:lnTo>
                    <a:pt x="4854" y="2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536175" y="3495550"/>
              <a:ext cx="121225" cy="82375"/>
            </a:xfrm>
            <a:custGeom>
              <a:avLst/>
              <a:gdLst/>
              <a:ahLst/>
              <a:cxnLst/>
              <a:rect l="l" t="t" r="r" b="b"/>
              <a:pathLst>
                <a:path w="4849" h="3295" extrusionOk="0">
                  <a:moveTo>
                    <a:pt x="4661" y="0"/>
                  </a:moveTo>
                  <a:lnTo>
                    <a:pt x="1" y="3064"/>
                  </a:lnTo>
                  <a:lnTo>
                    <a:pt x="193" y="3294"/>
                  </a:lnTo>
                  <a:lnTo>
                    <a:pt x="484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546725" y="3507250"/>
              <a:ext cx="120950" cy="83425"/>
            </a:xfrm>
            <a:custGeom>
              <a:avLst/>
              <a:gdLst/>
              <a:ahLst/>
              <a:cxnLst/>
              <a:rect l="l" t="t" r="r" b="b"/>
              <a:pathLst>
                <a:path w="4838" h="3337" extrusionOk="0">
                  <a:moveTo>
                    <a:pt x="4650" y="1"/>
                  </a:moveTo>
                  <a:lnTo>
                    <a:pt x="0" y="3104"/>
                  </a:lnTo>
                  <a:lnTo>
                    <a:pt x="192" y="3337"/>
                  </a:lnTo>
                  <a:lnTo>
                    <a:pt x="4838" y="2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557875" y="3518700"/>
              <a:ext cx="121525" cy="83875"/>
            </a:xfrm>
            <a:custGeom>
              <a:avLst/>
              <a:gdLst/>
              <a:ahLst/>
              <a:cxnLst/>
              <a:rect l="l" t="t" r="r" b="b"/>
              <a:pathLst>
                <a:path w="4861" h="3355" extrusionOk="0">
                  <a:moveTo>
                    <a:pt x="4640" y="1"/>
                  </a:moveTo>
                  <a:lnTo>
                    <a:pt x="1" y="3143"/>
                  </a:lnTo>
                  <a:lnTo>
                    <a:pt x="227" y="3355"/>
                  </a:lnTo>
                  <a:lnTo>
                    <a:pt x="4861" y="1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570325" y="3529425"/>
              <a:ext cx="121250" cy="84875"/>
            </a:xfrm>
            <a:custGeom>
              <a:avLst/>
              <a:gdLst/>
              <a:ahLst/>
              <a:cxnLst/>
              <a:rect l="l" t="t" r="r" b="b"/>
              <a:pathLst>
                <a:path w="4850" h="3395" extrusionOk="0">
                  <a:moveTo>
                    <a:pt x="4628" y="0"/>
                  </a:moveTo>
                  <a:lnTo>
                    <a:pt x="1" y="3181"/>
                  </a:lnTo>
                  <a:lnTo>
                    <a:pt x="229" y="3395"/>
                  </a:lnTo>
                  <a:lnTo>
                    <a:pt x="4849" y="1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2582900" y="3540250"/>
              <a:ext cx="120875" cy="85875"/>
            </a:xfrm>
            <a:custGeom>
              <a:avLst/>
              <a:gdLst/>
              <a:ahLst/>
              <a:cxnLst/>
              <a:rect l="l" t="t" r="r" b="b"/>
              <a:pathLst>
                <a:path w="4835" h="3435" extrusionOk="0">
                  <a:moveTo>
                    <a:pt x="4612" y="0"/>
                  </a:moveTo>
                  <a:lnTo>
                    <a:pt x="0" y="3220"/>
                  </a:lnTo>
                  <a:lnTo>
                    <a:pt x="229" y="3434"/>
                  </a:lnTo>
                  <a:lnTo>
                    <a:pt x="4835" y="1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2596425" y="3550550"/>
              <a:ext cx="121300" cy="86250"/>
            </a:xfrm>
            <a:custGeom>
              <a:avLst/>
              <a:gdLst/>
              <a:ahLst/>
              <a:cxnLst/>
              <a:rect l="l" t="t" r="r" b="b"/>
              <a:pathLst>
                <a:path w="4852" h="3450" extrusionOk="0">
                  <a:moveTo>
                    <a:pt x="4596" y="0"/>
                  </a:moveTo>
                  <a:lnTo>
                    <a:pt x="0" y="3256"/>
                  </a:lnTo>
                  <a:lnTo>
                    <a:pt x="264" y="3450"/>
                  </a:lnTo>
                  <a:lnTo>
                    <a:pt x="4852" y="1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2610950" y="3560300"/>
              <a:ext cx="120875" cy="87225"/>
            </a:xfrm>
            <a:custGeom>
              <a:avLst/>
              <a:gdLst/>
              <a:ahLst/>
              <a:cxnLst/>
              <a:rect l="l" t="t" r="r" b="b"/>
              <a:pathLst>
                <a:path w="4835" h="3489" extrusionOk="0">
                  <a:moveTo>
                    <a:pt x="4577" y="1"/>
                  </a:moveTo>
                  <a:lnTo>
                    <a:pt x="1" y="3294"/>
                  </a:lnTo>
                  <a:lnTo>
                    <a:pt x="266" y="3488"/>
                  </a:lnTo>
                  <a:lnTo>
                    <a:pt x="4834" y="1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2625575" y="3570150"/>
              <a:ext cx="120600" cy="88025"/>
            </a:xfrm>
            <a:custGeom>
              <a:avLst/>
              <a:gdLst/>
              <a:ahLst/>
              <a:cxnLst/>
              <a:rect l="l" t="t" r="r" b="b"/>
              <a:pathLst>
                <a:path w="4824" h="3521" extrusionOk="0">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2641500" y="3579225"/>
              <a:ext cx="120625" cy="88525"/>
            </a:xfrm>
            <a:custGeom>
              <a:avLst/>
              <a:gdLst/>
              <a:ahLst/>
              <a:cxnLst/>
              <a:rect l="l" t="t" r="r" b="b"/>
              <a:pathLst>
                <a:path w="4825" h="3541" extrusionOk="0">
                  <a:moveTo>
                    <a:pt x="4534" y="1"/>
                  </a:moveTo>
                  <a:lnTo>
                    <a:pt x="0" y="3365"/>
                  </a:lnTo>
                  <a:lnTo>
                    <a:pt x="302" y="3540"/>
                  </a:lnTo>
                  <a:lnTo>
                    <a:pt x="4824"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2658100" y="3587975"/>
              <a:ext cx="120075" cy="89375"/>
            </a:xfrm>
            <a:custGeom>
              <a:avLst/>
              <a:gdLst/>
              <a:ahLst/>
              <a:cxnLst/>
              <a:rect l="l" t="t" r="r" b="b"/>
              <a:pathLst>
                <a:path w="4803" h="3575" extrusionOk="0">
                  <a:moveTo>
                    <a:pt x="4510" y="0"/>
                  </a:moveTo>
                  <a:lnTo>
                    <a:pt x="1" y="3400"/>
                  </a:lnTo>
                  <a:lnTo>
                    <a:pt x="305" y="3575"/>
                  </a:lnTo>
                  <a:lnTo>
                    <a:pt x="4803"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674850" y="3596800"/>
              <a:ext cx="119900" cy="89925"/>
            </a:xfrm>
            <a:custGeom>
              <a:avLst/>
              <a:gdLst/>
              <a:ahLst/>
              <a:cxnLst/>
              <a:rect l="l" t="t" r="r" b="b"/>
              <a:pathLst>
                <a:path w="4796" h="3597" extrusionOk="0">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693150" y="3604575"/>
              <a:ext cx="119525" cy="90525"/>
            </a:xfrm>
            <a:custGeom>
              <a:avLst/>
              <a:gdLst/>
              <a:ahLst/>
              <a:cxnLst/>
              <a:rect l="l" t="t" r="r" b="b"/>
              <a:pathLst>
                <a:path w="4781" h="3621" extrusionOk="0">
                  <a:moveTo>
                    <a:pt x="4454" y="1"/>
                  </a:moveTo>
                  <a:lnTo>
                    <a:pt x="0" y="3468"/>
                  </a:lnTo>
                  <a:lnTo>
                    <a:pt x="340" y="3620"/>
                  </a:lnTo>
                  <a:lnTo>
                    <a:pt x="4780" y="1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711900" y="3612250"/>
              <a:ext cx="118775" cy="91325"/>
            </a:xfrm>
            <a:custGeom>
              <a:avLst/>
              <a:gdLst/>
              <a:ahLst/>
              <a:cxnLst/>
              <a:rect l="l" t="t" r="r" b="b"/>
              <a:pathLst>
                <a:path w="4751" h="3653" extrusionOk="0">
                  <a:moveTo>
                    <a:pt x="4423" y="0"/>
                  </a:moveTo>
                  <a:lnTo>
                    <a:pt x="0" y="3498"/>
                  </a:lnTo>
                  <a:lnTo>
                    <a:pt x="342" y="3652"/>
                  </a:lnTo>
                  <a:lnTo>
                    <a:pt x="4750" y="13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730775" y="3619950"/>
              <a:ext cx="118675" cy="91600"/>
            </a:xfrm>
            <a:custGeom>
              <a:avLst/>
              <a:gdLst/>
              <a:ahLst/>
              <a:cxnLst/>
              <a:rect l="l" t="t" r="r" b="b"/>
              <a:pathLst>
                <a:path w="4747" h="3664" extrusionOk="0">
                  <a:moveTo>
                    <a:pt x="4389" y="1"/>
                  </a:moveTo>
                  <a:lnTo>
                    <a:pt x="0" y="3530"/>
                  </a:lnTo>
                  <a:lnTo>
                    <a:pt x="373" y="3664"/>
                  </a:lnTo>
                  <a:lnTo>
                    <a:pt x="4746" y="12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751400" y="3626450"/>
              <a:ext cx="117950" cy="92250"/>
            </a:xfrm>
            <a:custGeom>
              <a:avLst/>
              <a:gdLst/>
              <a:ahLst/>
              <a:cxnLst/>
              <a:rect l="l" t="t" r="r" b="b"/>
              <a:pathLst>
                <a:path w="4718" h="3690" extrusionOk="0">
                  <a:moveTo>
                    <a:pt x="4355" y="0"/>
                  </a:moveTo>
                  <a:lnTo>
                    <a:pt x="1" y="3559"/>
                  </a:lnTo>
                  <a:lnTo>
                    <a:pt x="380" y="3690"/>
                  </a:lnTo>
                  <a:lnTo>
                    <a:pt x="4717" y="1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2772300" y="3632925"/>
              <a:ext cx="117025" cy="93025"/>
            </a:xfrm>
            <a:custGeom>
              <a:avLst/>
              <a:gdLst/>
              <a:ahLst/>
              <a:cxnLst/>
              <a:rect l="l" t="t" r="r" b="b"/>
              <a:pathLst>
                <a:path w="4681" h="3721" extrusionOk="0">
                  <a:moveTo>
                    <a:pt x="4317" y="0"/>
                  </a:moveTo>
                  <a:lnTo>
                    <a:pt x="1" y="3589"/>
                  </a:lnTo>
                  <a:lnTo>
                    <a:pt x="382" y="3721"/>
                  </a:lnTo>
                  <a:lnTo>
                    <a:pt x="4681" y="1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2793425" y="3639400"/>
              <a:ext cx="116850" cy="93075"/>
            </a:xfrm>
            <a:custGeom>
              <a:avLst/>
              <a:gdLst/>
              <a:ahLst/>
              <a:cxnLst/>
              <a:rect l="l" t="t" r="r" b="b"/>
              <a:pathLst>
                <a:path w="4674" h="3723" extrusionOk="0">
                  <a:moveTo>
                    <a:pt x="4277" y="0"/>
                  </a:moveTo>
                  <a:lnTo>
                    <a:pt x="0" y="3616"/>
                  </a:lnTo>
                  <a:lnTo>
                    <a:pt x="415" y="3723"/>
                  </a:lnTo>
                  <a:lnTo>
                    <a:pt x="467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2816300" y="3644600"/>
              <a:ext cx="115875" cy="93775"/>
            </a:xfrm>
            <a:custGeom>
              <a:avLst/>
              <a:gdLst/>
              <a:ahLst/>
              <a:cxnLst/>
              <a:rect l="l" t="t" r="r" b="b"/>
              <a:pathLst>
                <a:path w="4635" h="3751" extrusionOk="0">
                  <a:moveTo>
                    <a:pt x="4236" y="1"/>
                  </a:moveTo>
                  <a:lnTo>
                    <a:pt x="1" y="3643"/>
                  </a:lnTo>
                  <a:lnTo>
                    <a:pt x="419" y="3751"/>
                  </a:lnTo>
                  <a:lnTo>
                    <a:pt x="463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2829875" y="3647675"/>
              <a:ext cx="115275" cy="94175"/>
            </a:xfrm>
            <a:custGeom>
              <a:avLst/>
              <a:gdLst/>
              <a:ahLst/>
              <a:cxnLst/>
              <a:rect l="l" t="t" r="r" b="b"/>
              <a:pathLst>
                <a:path w="4611" h="3767" extrusionOk="0">
                  <a:moveTo>
                    <a:pt x="4211" y="1"/>
                  </a:moveTo>
                  <a:lnTo>
                    <a:pt x="1" y="3659"/>
                  </a:lnTo>
                  <a:lnTo>
                    <a:pt x="420" y="3767"/>
                  </a:lnTo>
                  <a:lnTo>
                    <a:pt x="4610" y="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2853000" y="3653000"/>
              <a:ext cx="114500" cy="94550"/>
            </a:xfrm>
            <a:custGeom>
              <a:avLst/>
              <a:gdLst/>
              <a:ahLst/>
              <a:cxnLst/>
              <a:rect l="l" t="t" r="r" b="b"/>
              <a:pathLst>
                <a:path w="4580" h="3782" extrusionOk="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2877500" y="3657275"/>
              <a:ext cx="113800" cy="94750"/>
            </a:xfrm>
            <a:custGeom>
              <a:avLst/>
              <a:gdLst/>
              <a:ahLst/>
              <a:cxnLst/>
              <a:rect l="l" t="t" r="r" b="b"/>
              <a:pathLst>
                <a:path w="4552" h="3790" extrusionOk="0">
                  <a:moveTo>
                    <a:pt x="4117" y="0"/>
                  </a:moveTo>
                  <a:lnTo>
                    <a:pt x="1" y="3708"/>
                  </a:lnTo>
                  <a:lnTo>
                    <a:pt x="456" y="3789"/>
                  </a:lnTo>
                  <a:lnTo>
                    <a:pt x="4551" y="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2902600" y="3661225"/>
              <a:ext cx="112600" cy="95350"/>
            </a:xfrm>
            <a:custGeom>
              <a:avLst/>
              <a:gdLst/>
              <a:ahLst/>
              <a:cxnLst/>
              <a:rect l="l" t="t" r="r" b="b"/>
              <a:pathLst>
                <a:path w="4504" h="3814" extrusionOk="0">
                  <a:moveTo>
                    <a:pt x="4067" y="0"/>
                  </a:moveTo>
                  <a:lnTo>
                    <a:pt x="0" y="3730"/>
                  </a:lnTo>
                  <a:lnTo>
                    <a:pt x="459" y="3813"/>
                  </a:lnTo>
                  <a:lnTo>
                    <a:pt x="4503" y="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2927850" y="3665250"/>
              <a:ext cx="111750" cy="95475"/>
            </a:xfrm>
            <a:custGeom>
              <a:avLst/>
              <a:gdLst/>
              <a:ahLst/>
              <a:cxnLst/>
              <a:rect l="l" t="t" r="r" b="b"/>
              <a:pathLst>
                <a:path w="4470" h="3819" extrusionOk="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2954575" y="3668075"/>
              <a:ext cx="110775" cy="95725"/>
            </a:xfrm>
            <a:custGeom>
              <a:avLst/>
              <a:gdLst/>
              <a:ahLst/>
              <a:cxnLst/>
              <a:rect l="l" t="t" r="r" b="b"/>
              <a:pathLst>
                <a:path w="4431" h="3829" extrusionOk="0">
                  <a:moveTo>
                    <a:pt x="3962" y="1"/>
                  </a:moveTo>
                  <a:lnTo>
                    <a:pt x="0" y="3773"/>
                  </a:lnTo>
                  <a:lnTo>
                    <a:pt x="493" y="3829"/>
                  </a:lnTo>
                  <a:lnTo>
                    <a:pt x="4430" y="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2981775" y="3670700"/>
              <a:ext cx="109425" cy="96225"/>
            </a:xfrm>
            <a:custGeom>
              <a:avLst/>
              <a:gdLst/>
              <a:ahLst/>
              <a:cxnLst/>
              <a:rect l="l" t="t" r="r" b="b"/>
              <a:pathLst>
                <a:path w="4377" h="3849" extrusionOk="0">
                  <a:moveTo>
                    <a:pt x="3906" y="0"/>
                  </a:moveTo>
                  <a:lnTo>
                    <a:pt x="0" y="3791"/>
                  </a:lnTo>
                  <a:lnTo>
                    <a:pt x="496" y="3848"/>
                  </a:lnTo>
                  <a:lnTo>
                    <a:pt x="4377" y="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3009125" y="3673375"/>
              <a:ext cx="108500" cy="96200"/>
            </a:xfrm>
            <a:custGeom>
              <a:avLst/>
              <a:gdLst/>
              <a:ahLst/>
              <a:cxnLst/>
              <a:rect l="l" t="t" r="r" b="b"/>
              <a:pathLst>
                <a:path w="4340" h="3848" extrusionOk="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3037975" y="3674800"/>
              <a:ext cx="107300" cy="96375"/>
            </a:xfrm>
            <a:custGeom>
              <a:avLst/>
              <a:gdLst/>
              <a:ahLst/>
              <a:cxnLst/>
              <a:rect l="l" t="t" r="r" b="b"/>
              <a:pathLst>
                <a:path w="4292" h="3855" extrusionOk="0">
                  <a:moveTo>
                    <a:pt x="3788" y="1"/>
                  </a:moveTo>
                  <a:lnTo>
                    <a:pt x="0" y="3825"/>
                  </a:lnTo>
                  <a:lnTo>
                    <a:pt x="531" y="3855"/>
                  </a:lnTo>
                  <a:lnTo>
                    <a:pt x="4292"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3067225" y="3676025"/>
              <a:ext cx="105825" cy="96750"/>
            </a:xfrm>
            <a:custGeom>
              <a:avLst/>
              <a:gdLst/>
              <a:ahLst/>
              <a:cxnLst/>
              <a:rect l="l" t="t" r="r" b="b"/>
              <a:pathLst>
                <a:path w="4233" h="3870" extrusionOk="0">
                  <a:moveTo>
                    <a:pt x="3727" y="1"/>
                  </a:moveTo>
                  <a:lnTo>
                    <a:pt x="0" y="3840"/>
                  </a:lnTo>
                  <a:lnTo>
                    <a:pt x="534" y="3870"/>
                  </a:lnTo>
                  <a:lnTo>
                    <a:pt x="4233"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3096650" y="3677300"/>
              <a:ext cx="104725" cy="96725"/>
            </a:xfrm>
            <a:custGeom>
              <a:avLst/>
              <a:gdLst/>
              <a:ahLst/>
              <a:cxnLst/>
              <a:rect l="l" t="t" r="r" b="b"/>
              <a:pathLst>
                <a:path w="4189" h="3869" extrusionOk="0">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3127500" y="3677200"/>
              <a:ext cx="103375" cy="96800"/>
            </a:xfrm>
            <a:custGeom>
              <a:avLst/>
              <a:gdLst/>
              <a:ahLst/>
              <a:cxnLst/>
              <a:rect l="l" t="t" r="r" b="b"/>
              <a:pathLst>
                <a:path w="4135" h="3872" extrusionOk="0">
                  <a:moveTo>
                    <a:pt x="3597" y="5"/>
                  </a:moveTo>
                  <a:lnTo>
                    <a:pt x="1" y="3870"/>
                  </a:lnTo>
                  <a:lnTo>
                    <a:pt x="568" y="3871"/>
                  </a:lnTo>
                  <a:lnTo>
                    <a:pt x="413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3158775" y="3677000"/>
              <a:ext cx="101675" cy="97075"/>
            </a:xfrm>
            <a:custGeom>
              <a:avLst/>
              <a:gdLst/>
              <a:ahLst/>
              <a:cxnLst/>
              <a:rect l="l" t="t" r="r" b="b"/>
              <a:pathLst>
                <a:path w="4067" h="3883" extrusionOk="0">
                  <a:moveTo>
                    <a:pt x="3529" y="4"/>
                  </a:moveTo>
                  <a:lnTo>
                    <a:pt x="1" y="3882"/>
                  </a:lnTo>
                  <a:lnTo>
                    <a:pt x="572" y="3883"/>
                  </a:lnTo>
                  <a:lnTo>
                    <a:pt x="40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3190225" y="3676400"/>
              <a:ext cx="100400" cy="97850"/>
            </a:xfrm>
            <a:custGeom>
              <a:avLst/>
              <a:gdLst/>
              <a:ahLst/>
              <a:cxnLst/>
              <a:rect l="l" t="t" r="r" b="b"/>
              <a:pathLst>
                <a:path w="4016" h="3914" extrusionOk="0">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223025" y="3674725"/>
              <a:ext cx="98825" cy="98125"/>
            </a:xfrm>
            <a:custGeom>
              <a:avLst/>
              <a:gdLst/>
              <a:ahLst/>
              <a:cxnLst/>
              <a:rect l="l" t="t" r="r" b="b"/>
              <a:pathLst>
                <a:path w="3953" h="3925" extrusionOk="0">
                  <a:moveTo>
                    <a:pt x="3384" y="30"/>
                  </a:moveTo>
                  <a:lnTo>
                    <a:pt x="0" y="3924"/>
                  </a:lnTo>
                  <a:lnTo>
                    <a:pt x="604" y="3898"/>
                  </a:lnTo>
                  <a:lnTo>
                    <a:pt x="395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3256225" y="3673075"/>
              <a:ext cx="96975" cy="98275"/>
            </a:xfrm>
            <a:custGeom>
              <a:avLst/>
              <a:gdLst/>
              <a:ahLst/>
              <a:cxnLst/>
              <a:rect l="l" t="t" r="r" b="b"/>
              <a:pathLst>
                <a:path w="3879" h="3931" extrusionOk="0">
                  <a:moveTo>
                    <a:pt x="3308" y="29"/>
                  </a:moveTo>
                  <a:lnTo>
                    <a:pt x="0" y="3930"/>
                  </a:lnTo>
                  <a:lnTo>
                    <a:pt x="606" y="3904"/>
                  </a:lnTo>
                  <a:lnTo>
                    <a:pt x="387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3289575" y="3670900"/>
              <a:ext cx="95575" cy="98975"/>
            </a:xfrm>
            <a:custGeom>
              <a:avLst/>
              <a:gdLst/>
              <a:ahLst/>
              <a:cxnLst/>
              <a:rect l="l" t="t" r="r" b="b"/>
              <a:pathLst>
                <a:path w="3823" h="3959" extrusionOk="0">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3324300" y="3667750"/>
              <a:ext cx="93725" cy="99175"/>
            </a:xfrm>
            <a:custGeom>
              <a:avLst/>
              <a:gdLst/>
              <a:ahLst/>
              <a:cxnLst/>
              <a:rect l="l" t="t" r="r" b="b"/>
              <a:pathLst>
                <a:path w="3749" h="3967" extrusionOk="0">
                  <a:moveTo>
                    <a:pt x="3149" y="57"/>
                  </a:moveTo>
                  <a:lnTo>
                    <a:pt x="1" y="3966"/>
                  </a:lnTo>
                  <a:lnTo>
                    <a:pt x="637" y="3909"/>
                  </a:lnTo>
                  <a:lnTo>
                    <a:pt x="374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3359350" y="3664600"/>
              <a:ext cx="91675" cy="99200"/>
            </a:xfrm>
            <a:custGeom>
              <a:avLst/>
              <a:gdLst/>
              <a:ahLst/>
              <a:cxnLst/>
              <a:rect l="l" t="t" r="r" b="b"/>
              <a:pathLst>
                <a:path w="3667" h="3968" extrusionOk="0">
                  <a:moveTo>
                    <a:pt x="3066" y="58"/>
                  </a:moveTo>
                  <a:lnTo>
                    <a:pt x="0" y="3968"/>
                  </a:lnTo>
                  <a:lnTo>
                    <a:pt x="638" y="3912"/>
                  </a:lnTo>
                  <a:lnTo>
                    <a:pt x="36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3394550" y="3660850"/>
              <a:ext cx="90125" cy="99850"/>
            </a:xfrm>
            <a:custGeom>
              <a:avLst/>
              <a:gdLst/>
              <a:ahLst/>
              <a:cxnLst/>
              <a:rect l="l" t="t" r="r" b="b"/>
              <a:pathLst>
                <a:path w="3605" h="3994" extrusionOk="0">
                  <a:moveTo>
                    <a:pt x="2981" y="83"/>
                  </a:moveTo>
                  <a:lnTo>
                    <a:pt x="0" y="3994"/>
                  </a:lnTo>
                  <a:lnTo>
                    <a:pt x="662" y="3910"/>
                  </a:lnTo>
                  <a:lnTo>
                    <a:pt x="36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3431075" y="3656175"/>
              <a:ext cx="88050" cy="99875"/>
            </a:xfrm>
            <a:custGeom>
              <a:avLst/>
              <a:gdLst/>
              <a:ahLst/>
              <a:cxnLst/>
              <a:rect l="l" t="t" r="r" b="b"/>
              <a:pathLst>
                <a:path w="3522" h="3995" extrusionOk="0">
                  <a:moveTo>
                    <a:pt x="2895" y="86"/>
                  </a:moveTo>
                  <a:lnTo>
                    <a:pt x="1" y="3994"/>
                  </a:lnTo>
                  <a:lnTo>
                    <a:pt x="668" y="3909"/>
                  </a:lnTo>
                  <a:lnTo>
                    <a:pt x="352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3467825" y="3651550"/>
              <a:ext cx="85875" cy="99775"/>
            </a:xfrm>
            <a:custGeom>
              <a:avLst/>
              <a:gdLst/>
              <a:ahLst/>
              <a:cxnLst/>
              <a:rect l="l" t="t" r="r" b="b"/>
              <a:pathLst>
                <a:path w="3435" h="3991" extrusionOk="0">
                  <a:moveTo>
                    <a:pt x="2805" y="85"/>
                  </a:moveTo>
                  <a:lnTo>
                    <a:pt x="1" y="3991"/>
                  </a:lnTo>
                  <a:lnTo>
                    <a:pt x="672" y="3904"/>
                  </a:lnTo>
                  <a:lnTo>
                    <a:pt x="343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3504825" y="3646150"/>
              <a:ext cx="84125" cy="100325"/>
            </a:xfrm>
            <a:custGeom>
              <a:avLst/>
              <a:gdLst/>
              <a:ahLst/>
              <a:cxnLst/>
              <a:rect l="l" t="t" r="r" b="b"/>
              <a:pathLst>
                <a:path w="3365" h="4013" extrusionOk="0">
                  <a:moveTo>
                    <a:pt x="2714" y="112"/>
                  </a:moveTo>
                  <a:lnTo>
                    <a:pt x="0" y="4013"/>
                  </a:lnTo>
                  <a:lnTo>
                    <a:pt x="694" y="3898"/>
                  </a:lnTo>
                  <a:lnTo>
                    <a:pt x="33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3543025" y="3640000"/>
              <a:ext cx="81850" cy="100150"/>
            </a:xfrm>
            <a:custGeom>
              <a:avLst/>
              <a:gdLst/>
              <a:ahLst/>
              <a:cxnLst/>
              <a:rect l="l" t="t" r="r" b="b"/>
              <a:pathLst>
                <a:path w="3274" h="4006" extrusionOk="0">
                  <a:moveTo>
                    <a:pt x="2620" y="112"/>
                  </a:moveTo>
                  <a:lnTo>
                    <a:pt x="0" y="4005"/>
                  </a:lnTo>
                  <a:lnTo>
                    <a:pt x="698" y="3890"/>
                  </a:lnTo>
                  <a:lnTo>
                    <a:pt x="327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3581400" y="3633850"/>
              <a:ext cx="79500" cy="99950"/>
            </a:xfrm>
            <a:custGeom>
              <a:avLst/>
              <a:gdLst/>
              <a:ahLst/>
              <a:cxnLst/>
              <a:rect l="l" t="t" r="r" b="b"/>
              <a:pathLst>
                <a:path w="3180" h="3998" extrusionOk="0">
                  <a:moveTo>
                    <a:pt x="2525" y="113"/>
                  </a:moveTo>
                  <a:lnTo>
                    <a:pt x="1" y="3997"/>
                  </a:lnTo>
                  <a:lnTo>
                    <a:pt x="701" y="3882"/>
                  </a:lnTo>
                  <a:lnTo>
                    <a:pt x="3180"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3620100" y="3626775"/>
              <a:ext cx="77600" cy="100375"/>
            </a:xfrm>
            <a:custGeom>
              <a:avLst/>
              <a:gdLst/>
              <a:ahLst/>
              <a:cxnLst/>
              <a:rect l="l" t="t" r="r" b="b"/>
              <a:pathLst>
                <a:path w="3104" h="4015" extrusionOk="0">
                  <a:moveTo>
                    <a:pt x="2427" y="140"/>
                  </a:moveTo>
                  <a:lnTo>
                    <a:pt x="1" y="4015"/>
                  </a:lnTo>
                  <a:lnTo>
                    <a:pt x="722" y="3870"/>
                  </a:lnTo>
                  <a:lnTo>
                    <a:pt x="31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3659800" y="3619125"/>
              <a:ext cx="75150" cy="100050"/>
            </a:xfrm>
            <a:custGeom>
              <a:avLst/>
              <a:gdLst/>
              <a:ahLst/>
              <a:cxnLst/>
              <a:rect l="l" t="t" r="r" b="b"/>
              <a:pathLst>
                <a:path w="3006" h="4002" extrusionOk="0">
                  <a:moveTo>
                    <a:pt x="2328" y="139"/>
                  </a:moveTo>
                  <a:lnTo>
                    <a:pt x="1" y="4002"/>
                  </a:lnTo>
                  <a:lnTo>
                    <a:pt x="725" y="3857"/>
                  </a:lnTo>
                  <a:lnTo>
                    <a:pt x="30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3699675" y="3611475"/>
              <a:ext cx="72650" cy="99725"/>
            </a:xfrm>
            <a:custGeom>
              <a:avLst/>
              <a:gdLst/>
              <a:ahLst/>
              <a:cxnLst/>
              <a:rect l="l" t="t" r="r" b="b"/>
              <a:pathLst>
                <a:path w="2906" h="3989" extrusionOk="0">
                  <a:moveTo>
                    <a:pt x="2225" y="140"/>
                  </a:moveTo>
                  <a:lnTo>
                    <a:pt x="0" y="3989"/>
                  </a:lnTo>
                  <a:lnTo>
                    <a:pt x="728" y="3842"/>
                  </a:lnTo>
                  <a:lnTo>
                    <a:pt x="290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3739975" y="3602725"/>
              <a:ext cx="70500" cy="99975"/>
            </a:xfrm>
            <a:custGeom>
              <a:avLst/>
              <a:gdLst/>
              <a:ahLst/>
              <a:cxnLst/>
              <a:rect l="l" t="t" r="r" b="b"/>
              <a:pathLst>
                <a:path w="2820" h="3999" extrusionOk="0">
                  <a:moveTo>
                    <a:pt x="2121" y="167"/>
                  </a:moveTo>
                  <a:lnTo>
                    <a:pt x="0" y="3999"/>
                  </a:lnTo>
                  <a:lnTo>
                    <a:pt x="746" y="3825"/>
                  </a:lnTo>
                  <a:lnTo>
                    <a:pt x="28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3781025" y="3593575"/>
              <a:ext cx="67950" cy="99550"/>
            </a:xfrm>
            <a:custGeom>
              <a:avLst/>
              <a:gdLst/>
              <a:ahLst/>
              <a:cxnLst/>
              <a:rect l="l" t="t" r="r" b="b"/>
              <a:pathLst>
                <a:path w="2718" h="3982" extrusionOk="0">
                  <a:moveTo>
                    <a:pt x="2017" y="167"/>
                  </a:moveTo>
                  <a:lnTo>
                    <a:pt x="0" y="3981"/>
                  </a:lnTo>
                  <a:lnTo>
                    <a:pt x="748" y="3808"/>
                  </a:lnTo>
                  <a:lnTo>
                    <a:pt x="271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3822225" y="3584450"/>
              <a:ext cx="65300" cy="99075"/>
            </a:xfrm>
            <a:custGeom>
              <a:avLst/>
              <a:gdLst/>
              <a:ahLst/>
              <a:cxnLst/>
              <a:rect l="l" t="t" r="r" b="b"/>
              <a:pathLst>
                <a:path w="2612" h="3963" extrusionOk="0">
                  <a:moveTo>
                    <a:pt x="1909" y="167"/>
                  </a:moveTo>
                  <a:lnTo>
                    <a:pt x="0" y="3962"/>
                  </a:lnTo>
                  <a:lnTo>
                    <a:pt x="751" y="3787"/>
                  </a:lnTo>
                  <a:lnTo>
                    <a:pt x="26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3863900" y="3574000"/>
              <a:ext cx="63025" cy="99200"/>
            </a:xfrm>
            <a:custGeom>
              <a:avLst/>
              <a:gdLst/>
              <a:ahLst/>
              <a:cxnLst/>
              <a:rect l="l" t="t" r="r" b="b"/>
              <a:pathLst>
                <a:path w="2521" h="3968" extrusionOk="0">
                  <a:moveTo>
                    <a:pt x="1802" y="193"/>
                  </a:moveTo>
                  <a:lnTo>
                    <a:pt x="0" y="3967"/>
                  </a:lnTo>
                  <a:lnTo>
                    <a:pt x="768" y="3764"/>
                  </a:lnTo>
                  <a:lnTo>
                    <a:pt x="252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3906150" y="3563375"/>
              <a:ext cx="60300" cy="98625"/>
            </a:xfrm>
            <a:custGeom>
              <a:avLst/>
              <a:gdLst/>
              <a:ahLst/>
              <a:cxnLst/>
              <a:rect l="l" t="t" r="r" b="b"/>
              <a:pathLst>
                <a:path w="2412" h="3945" extrusionOk="0">
                  <a:moveTo>
                    <a:pt x="1692" y="194"/>
                  </a:moveTo>
                  <a:lnTo>
                    <a:pt x="0" y="3945"/>
                  </a:lnTo>
                  <a:lnTo>
                    <a:pt x="770" y="3741"/>
                  </a:lnTo>
                  <a:lnTo>
                    <a:pt x="24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3948525" y="3552700"/>
              <a:ext cx="57600" cy="98100"/>
            </a:xfrm>
            <a:custGeom>
              <a:avLst/>
              <a:gdLst/>
              <a:ahLst/>
              <a:cxnLst/>
              <a:rect l="l" t="t" r="r" b="b"/>
              <a:pathLst>
                <a:path w="2304" h="3924" extrusionOk="0">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3991425" y="3540650"/>
              <a:ext cx="55100" cy="98000"/>
            </a:xfrm>
            <a:custGeom>
              <a:avLst/>
              <a:gdLst/>
              <a:ahLst/>
              <a:cxnLst/>
              <a:rect l="l" t="t" r="r" b="b"/>
              <a:pathLst>
                <a:path w="2204" h="3920" extrusionOk="0">
                  <a:moveTo>
                    <a:pt x="1469" y="219"/>
                  </a:moveTo>
                  <a:lnTo>
                    <a:pt x="0" y="3920"/>
                  </a:lnTo>
                  <a:lnTo>
                    <a:pt x="787" y="3688"/>
                  </a:lnTo>
                  <a:lnTo>
                    <a:pt x="22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4034700" y="3528600"/>
              <a:ext cx="52275" cy="97300"/>
            </a:xfrm>
            <a:custGeom>
              <a:avLst/>
              <a:gdLst/>
              <a:ahLst/>
              <a:cxnLst/>
              <a:rect l="l" t="t" r="r" b="b"/>
              <a:pathLst>
                <a:path w="2091" h="3892" extrusionOk="0">
                  <a:moveTo>
                    <a:pt x="1355" y="220"/>
                  </a:moveTo>
                  <a:lnTo>
                    <a:pt x="0" y="3892"/>
                  </a:lnTo>
                  <a:lnTo>
                    <a:pt x="789" y="3659"/>
                  </a:lnTo>
                  <a:lnTo>
                    <a:pt x="209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078100" y="3516225"/>
              <a:ext cx="49575" cy="96900"/>
            </a:xfrm>
            <a:custGeom>
              <a:avLst/>
              <a:gdLst/>
              <a:ahLst/>
              <a:cxnLst/>
              <a:rect l="l" t="t" r="r" b="b"/>
              <a:pathLst>
                <a:path w="1983" h="3876" extrusionOk="0">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122025" y="3502775"/>
              <a:ext cx="46800" cy="96425"/>
            </a:xfrm>
            <a:custGeom>
              <a:avLst/>
              <a:gdLst/>
              <a:ahLst/>
              <a:cxnLst/>
              <a:rect l="l" t="t" r="r" b="b"/>
              <a:pathLst>
                <a:path w="1872" h="3857" extrusionOk="0">
                  <a:moveTo>
                    <a:pt x="1123" y="246"/>
                  </a:moveTo>
                  <a:lnTo>
                    <a:pt x="1" y="3856"/>
                  </a:lnTo>
                  <a:lnTo>
                    <a:pt x="802" y="3596"/>
                  </a:lnTo>
                  <a:lnTo>
                    <a:pt x="187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4166175" y="3489350"/>
              <a:ext cx="43900" cy="95550"/>
            </a:xfrm>
            <a:custGeom>
              <a:avLst/>
              <a:gdLst/>
              <a:ahLst/>
              <a:cxnLst/>
              <a:rect l="l" t="t" r="r" b="b"/>
              <a:pathLst>
                <a:path w="1756" h="3822" extrusionOk="0">
                  <a:moveTo>
                    <a:pt x="1" y="3821"/>
                  </a:moveTo>
                  <a:lnTo>
                    <a:pt x="804" y="3561"/>
                  </a:lnTo>
                  <a:lnTo>
                    <a:pt x="1756" y="1"/>
                  </a:lnTo>
                  <a:lnTo>
                    <a:pt x="1005"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4210425" y="3475350"/>
              <a:ext cx="41150" cy="95225"/>
            </a:xfrm>
            <a:custGeom>
              <a:avLst/>
              <a:gdLst/>
              <a:ahLst/>
              <a:cxnLst/>
              <a:rect l="l" t="t" r="r" b="b"/>
              <a:pathLst>
                <a:path w="1646" h="3809" extrusionOk="0">
                  <a:moveTo>
                    <a:pt x="1" y="3808"/>
                  </a:moveTo>
                  <a:lnTo>
                    <a:pt x="813" y="3524"/>
                  </a:lnTo>
                  <a:lnTo>
                    <a:pt x="1646" y="0"/>
                  </a:lnTo>
                  <a:lnTo>
                    <a:pt x="887" y="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326475" y="3436750"/>
              <a:ext cx="33550" cy="93050"/>
            </a:xfrm>
            <a:custGeom>
              <a:avLst/>
              <a:gdLst/>
              <a:ahLst/>
              <a:cxnLst/>
              <a:rect l="l" t="t" r="r" b="b"/>
              <a:pathLst>
                <a:path w="1342" h="3722" extrusionOk="0">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371625" y="3420650"/>
              <a:ext cx="30600" cy="92325"/>
            </a:xfrm>
            <a:custGeom>
              <a:avLst/>
              <a:gdLst/>
              <a:ahLst/>
              <a:cxnLst/>
              <a:rect l="l" t="t" r="r" b="b"/>
              <a:pathLst>
                <a:path w="1224" h="3693" extrusionOk="0">
                  <a:moveTo>
                    <a:pt x="1" y="3692"/>
                  </a:moveTo>
                  <a:lnTo>
                    <a:pt x="823" y="3381"/>
                  </a:lnTo>
                  <a:lnTo>
                    <a:pt x="1223" y="0"/>
                  </a:lnTo>
                  <a:lnTo>
                    <a:pt x="456"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4416900" y="3404525"/>
              <a:ext cx="27600" cy="91275"/>
            </a:xfrm>
            <a:custGeom>
              <a:avLst/>
              <a:gdLst/>
              <a:ahLst/>
              <a:cxnLst/>
              <a:rect l="l" t="t" r="r" b="b"/>
              <a:pathLst>
                <a:path w="1104" h="3651" extrusionOk="0">
                  <a:moveTo>
                    <a:pt x="825" y="3338"/>
                  </a:moveTo>
                  <a:lnTo>
                    <a:pt x="1103" y="1"/>
                  </a:lnTo>
                  <a:lnTo>
                    <a:pt x="334" y="293"/>
                  </a:lnTo>
                  <a:lnTo>
                    <a:pt x="1" y="36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4462275" y="3387950"/>
              <a:ext cx="24575" cy="90625"/>
            </a:xfrm>
            <a:custGeom>
              <a:avLst/>
              <a:gdLst/>
              <a:ahLst/>
              <a:cxnLst/>
              <a:rect l="l" t="t" r="r" b="b"/>
              <a:pathLst>
                <a:path w="983" h="3625" extrusionOk="0">
                  <a:moveTo>
                    <a:pt x="0" y="3625"/>
                  </a:moveTo>
                  <a:lnTo>
                    <a:pt x="828" y="3291"/>
                  </a:lnTo>
                  <a:lnTo>
                    <a:pt x="983" y="0"/>
                  </a:lnTo>
                  <a:lnTo>
                    <a:pt x="212" y="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4507825" y="3370600"/>
              <a:ext cx="21525" cy="89525"/>
            </a:xfrm>
            <a:custGeom>
              <a:avLst/>
              <a:gdLst/>
              <a:ahLst/>
              <a:cxnLst/>
              <a:rect l="l" t="t" r="r" b="b"/>
              <a:pathLst>
                <a:path w="861" h="3581" extrusionOk="0">
                  <a:moveTo>
                    <a:pt x="829" y="3244"/>
                  </a:moveTo>
                  <a:lnTo>
                    <a:pt x="861" y="0"/>
                  </a:lnTo>
                  <a:lnTo>
                    <a:pt x="88" y="315"/>
                  </a:lnTo>
                  <a:lnTo>
                    <a:pt x="0" y="358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4552550" y="3353250"/>
              <a:ext cx="21625" cy="88350"/>
            </a:xfrm>
            <a:custGeom>
              <a:avLst/>
              <a:gdLst/>
              <a:ahLst/>
              <a:cxnLst/>
              <a:rect l="l" t="t" r="r" b="b"/>
              <a:pathLst>
                <a:path w="865" h="3534" extrusionOk="0">
                  <a:moveTo>
                    <a:pt x="35" y="3533"/>
                  </a:moveTo>
                  <a:lnTo>
                    <a:pt x="865" y="3196"/>
                  </a:lnTo>
                  <a:lnTo>
                    <a:pt x="773" y="0"/>
                  </a:lnTo>
                  <a:lnTo>
                    <a:pt x="0" y="31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4595125" y="3335175"/>
              <a:ext cx="24700" cy="87675"/>
            </a:xfrm>
            <a:custGeom>
              <a:avLst/>
              <a:gdLst/>
              <a:ahLst/>
              <a:cxnLst/>
              <a:rect l="l" t="t" r="r" b="b"/>
              <a:pathLst>
                <a:path w="988" h="3507" extrusionOk="0">
                  <a:moveTo>
                    <a:pt x="158" y="3507"/>
                  </a:moveTo>
                  <a:lnTo>
                    <a:pt x="988" y="3146"/>
                  </a:lnTo>
                  <a:lnTo>
                    <a:pt x="774" y="1"/>
                  </a:lnTo>
                  <a:lnTo>
                    <a:pt x="0"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4637675" y="3316650"/>
              <a:ext cx="27875" cy="86400"/>
            </a:xfrm>
            <a:custGeom>
              <a:avLst/>
              <a:gdLst/>
              <a:ahLst/>
              <a:cxnLst/>
              <a:rect l="l" t="t" r="r" b="b"/>
              <a:pathLst>
                <a:path w="1115" h="3456" extrusionOk="0">
                  <a:moveTo>
                    <a:pt x="283" y="3456"/>
                  </a:moveTo>
                  <a:lnTo>
                    <a:pt x="1114" y="3094"/>
                  </a:lnTo>
                  <a:lnTo>
                    <a:pt x="776" y="1"/>
                  </a:lnTo>
                  <a:lnTo>
                    <a:pt x="1"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4680325" y="3298150"/>
              <a:ext cx="30975" cy="85050"/>
            </a:xfrm>
            <a:custGeom>
              <a:avLst/>
              <a:gdLst/>
              <a:ahLst/>
              <a:cxnLst/>
              <a:rect l="l" t="t" r="r" b="b"/>
              <a:pathLst>
                <a:path w="1239" h="3402" extrusionOk="0">
                  <a:moveTo>
                    <a:pt x="406" y="3402"/>
                  </a:moveTo>
                  <a:lnTo>
                    <a:pt x="1238" y="3042"/>
                  </a:lnTo>
                  <a:lnTo>
                    <a:pt x="776" y="0"/>
                  </a:lnTo>
                  <a:lnTo>
                    <a:pt x="1" y="3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4722925" y="3278725"/>
              <a:ext cx="34025" cy="84225"/>
            </a:xfrm>
            <a:custGeom>
              <a:avLst/>
              <a:gdLst/>
              <a:ahLst/>
              <a:cxnLst/>
              <a:rect l="l" t="t" r="r" b="b"/>
              <a:pathLst>
                <a:path w="1361" h="3369" extrusionOk="0">
                  <a:moveTo>
                    <a:pt x="530" y="3369"/>
                  </a:moveTo>
                  <a:lnTo>
                    <a:pt x="1360" y="2987"/>
                  </a:lnTo>
                  <a:lnTo>
                    <a:pt x="775" y="0"/>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4765475" y="3259075"/>
              <a:ext cx="37100" cy="82850"/>
            </a:xfrm>
            <a:custGeom>
              <a:avLst/>
              <a:gdLst/>
              <a:ahLst/>
              <a:cxnLst/>
              <a:rect l="l" t="t" r="r" b="b"/>
              <a:pathLst>
                <a:path w="1484" h="3314" extrusionOk="0">
                  <a:moveTo>
                    <a:pt x="653" y="3313"/>
                  </a:moveTo>
                  <a:lnTo>
                    <a:pt x="1483" y="2931"/>
                  </a:lnTo>
                  <a:lnTo>
                    <a:pt x="775" y="1"/>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4808050" y="3239425"/>
              <a:ext cx="40200" cy="81475"/>
            </a:xfrm>
            <a:custGeom>
              <a:avLst/>
              <a:gdLst/>
              <a:ahLst/>
              <a:cxnLst/>
              <a:rect l="l" t="t" r="r" b="b"/>
              <a:pathLst>
                <a:path w="1608" h="3259" extrusionOk="0">
                  <a:moveTo>
                    <a:pt x="776" y="3258"/>
                  </a:moveTo>
                  <a:lnTo>
                    <a:pt x="1607" y="2875"/>
                  </a:lnTo>
                  <a:lnTo>
                    <a:pt x="774" y="1"/>
                  </a:lnTo>
                  <a:lnTo>
                    <a:pt x="0" y="3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4850475" y="3218750"/>
              <a:ext cx="43125" cy="80475"/>
            </a:xfrm>
            <a:custGeom>
              <a:avLst/>
              <a:gdLst/>
              <a:ahLst/>
              <a:cxnLst/>
              <a:rect l="l" t="t" r="r" b="b"/>
              <a:pathLst>
                <a:path w="1725" h="3219" extrusionOk="0">
                  <a:moveTo>
                    <a:pt x="1" y="376"/>
                  </a:moveTo>
                  <a:lnTo>
                    <a:pt x="900" y="3218"/>
                  </a:lnTo>
                  <a:lnTo>
                    <a:pt x="1725" y="2816"/>
                  </a:lnTo>
                  <a:lnTo>
                    <a:pt x="77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4892800" y="3198100"/>
              <a:ext cx="46200" cy="78975"/>
            </a:xfrm>
            <a:custGeom>
              <a:avLst/>
              <a:gdLst/>
              <a:ahLst/>
              <a:cxnLst/>
              <a:rect l="l" t="t" r="r" b="b"/>
              <a:pathLst>
                <a:path w="1848" h="3159" extrusionOk="0">
                  <a:moveTo>
                    <a:pt x="1847" y="2755"/>
                  </a:moveTo>
                  <a:lnTo>
                    <a:pt x="769" y="1"/>
                  </a:lnTo>
                  <a:lnTo>
                    <a:pt x="0" y="375"/>
                  </a:lnTo>
                  <a:lnTo>
                    <a:pt x="1023" y="3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4935125" y="3177225"/>
              <a:ext cx="49175" cy="77700"/>
            </a:xfrm>
            <a:custGeom>
              <a:avLst/>
              <a:gdLst/>
              <a:ahLst/>
              <a:cxnLst/>
              <a:rect l="l" t="t" r="r" b="b"/>
              <a:pathLst>
                <a:path w="1967" h="3108" extrusionOk="0">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4977125" y="3155575"/>
              <a:ext cx="52125" cy="76375"/>
            </a:xfrm>
            <a:custGeom>
              <a:avLst/>
              <a:gdLst/>
              <a:ahLst/>
              <a:cxnLst/>
              <a:rect l="l" t="t" r="r" b="b"/>
              <a:pathLst>
                <a:path w="2085" h="3055" extrusionOk="0">
                  <a:moveTo>
                    <a:pt x="2084" y="2634"/>
                  </a:moveTo>
                  <a:lnTo>
                    <a:pt x="762" y="1"/>
                  </a:lnTo>
                  <a:lnTo>
                    <a:pt x="0" y="394"/>
                  </a:lnTo>
                  <a:lnTo>
                    <a:pt x="1267" y="30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5019025" y="3133975"/>
              <a:ext cx="55150" cy="74825"/>
            </a:xfrm>
            <a:custGeom>
              <a:avLst/>
              <a:gdLst/>
              <a:ahLst/>
              <a:cxnLst/>
              <a:rect l="l" t="t" r="r" b="b"/>
              <a:pathLst>
                <a:path w="2206" h="2993" extrusionOk="0">
                  <a:moveTo>
                    <a:pt x="2206" y="2570"/>
                  </a:moveTo>
                  <a:lnTo>
                    <a:pt x="762" y="0"/>
                  </a:lnTo>
                  <a:lnTo>
                    <a:pt x="1" y="393"/>
                  </a:lnTo>
                  <a:lnTo>
                    <a:pt x="1389" y="29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5060950" y="3112000"/>
              <a:ext cx="57900" cy="73600"/>
            </a:xfrm>
            <a:custGeom>
              <a:avLst/>
              <a:gdLst/>
              <a:ahLst/>
              <a:cxnLst/>
              <a:rect l="l" t="t" r="r" b="b"/>
              <a:pathLst>
                <a:path w="2316" h="2944" extrusionOk="0">
                  <a:moveTo>
                    <a:pt x="2316" y="2505"/>
                  </a:moveTo>
                  <a:lnTo>
                    <a:pt x="752" y="0"/>
                  </a:lnTo>
                  <a:lnTo>
                    <a:pt x="0" y="409"/>
                  </a:lnTo>
                  <a:lnTo>
                    <a:pt x="1509" y="29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5102300" y="3089500"/>
              <a:ext cx="60900" cy="71975"/>
            </a:xfrm>
            <a:custGeom>
              <a:avLst/>
              <a:gdLst/>
              <a:ahLst/>
              <a:cxnLst/>
              <a:rect l="l" t="t" r="r" b="b"/>
              <a:pathLst>
                <a:path w="2436" h="2879" extrusionOk="0">
                  <a:moveTo>
                    <a:pt x="2435" y="2440"/>
                  </a:moveTo>
                  <a:lnTo>
                    <a:pt x="751" y="1"/>
                  </a:lnTo>
                  <a:lnTo>
                    <a:pt x="0" y="409"/>
                  </a:lnTo>
                  <a:lnTo>
                    <a:pt x="1630" y="28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5143625" y="3067050"/>
              <a:ext cx="63875" cy="70300"/>
            </a:xfrm>
            <a:custGeom>
              <a:avLst/>
              <a:gdLst/>
              <a:ahLst/>
              <a:cxnLst/>
              <a:rect l="l" t="t" r="r" b="b"/>
              <a:pathLst>
                <a:path w="2555" h="2812" extrusionOk="0">
                  <a:moveTo>
                    <a:pt x="2554" y="2373"/>
                  </a:moveTo>
                  <a:lnTo>
                    <a:pt x="752" y="0"/>
                  </a:lnTo>
                  <a:lnTo>
                    <a:pt x="1" y="408"/>
                  </a:lnTo>
                  <a:lnTo>
                    <a:pt x="1749" y="28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5184825" y="3044050"/>
              <a:ext cx="66500" cy="69025"/>
            </a:xfrm>
            <a:custGeom>
              <a:avLst/>
              <a:gdLst/>
              <a:ahLst/>
              <a:cxnLst/>
              <a:rect l="l" t="t" r="r" b="b"/>
              <a:pathLst>
                <a:path w="2660" h="2761" extrusionOk="0">
                  <a:moveTo>
                    <a:pt x="2660" y="2306"/>
                  </a:moveTo>
                  <a:lnTo>
                    <a:pt x="739" y="0"/>
                  </a:lnTo>
                  <a:lnTo>
                    <a:pt x="1" y="423"/>
                  </a:lnTo>
                  <a:lnTo>
                    <a:pt x="1868" y="27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5225425" y="3020800"/>
              <a:ext cx="69425" cy="67275"/>
            </a:xfrm>
            <a:custGeom>
              <a:avLst/>
              <a:gdLst/>
              <a:ahLst/>
              <a:cxnLst/>
              <a:rect l="l" t="t" r="r" b="b"/>
              <a:pathLst>
                <a:path w="2777" h="2691" extrusionOk="0">
                  <a:moveTo>
                    <a:pt x="2777" y="2237"/>
                  </a:moveTo>
                  <a:lnTo>
                    <a:pt x="739" y="0"/>
                  </a:lnTo>
                  <a:lnTo>
                    <a:pt x="1" y="422"/>
                  </a:lnTo>
                  <a:lnTo>
                    <a:pt x="1986" y="26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5266025" y="2997575"/>
              <a:ext cx="72325" cy="65550"/>
            </a:xfrm>
            <a:custGeom>
              <a:avLst/>
              <a:gdLst/>
              <a:ahLst/>
              <a:cxnLst/>
              <a:rect l="l" t="t" r="r" b="b"/>
              <a:pathLst>
                <a:path w="2893" h="2622" extrusionOk="0">
                  <a:moveTo>
                    <a:pt x="2892" y="2169"/>
                  </a:moveTo>
                  <a:lnTo>
                    <a:pt x="739" y="0"/>
                  </a:lnTo>
                  <a:lnTo>
                    <a:pt x="0" y="423"/>
                  </a:lnTo>
                  <a:lnTo>
                    <a:pt x="2101" y="262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5306275" y="2973700"/>
              <a:ext cx="74775" cy="64175"/>
            </a:xfrm>
            <a:custGeom>
              <a:avLst/>
              <a:gdLst/>
              <a:ahLst/>
              <a:cxnLst/>
              <a:rect l="l" t="t" r="r" b="b"/>
              <a:pathLst>
                <a:path w="2991" h="2567" extrusionOk="0">
                  <a:moveTo>
                    <a:pt x="2990" y="2099"/>
                  </a:moveTo>
                  <a:lnTo>
                    <a:pt x="723" y="0"/>
                  </a:lnTo>
                  <a:lnTo>
                    <a:pt x="1" y="436"/>
                  </a:lnTo>
                  <a:lnTo>
                    <a:pt x="2216" y="256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5346000" y="2949775"/>
              <a:ext cx="77600" cy="62375"/>
            </a:xfrm>
            <a:custGeom>
              <a:avLst/>
              <a:gdLst/>
              <a:ahLst/>
              <a:cxnLst/>
              <a:rect l="l" t="t" r="r" b="b"/>
              <a:pathLst>
                <a:path w="3104" h="2495" extrusionOk="0">
                  <a:moveTo>
                    <a:pt x="3103" y="2028"/>
                  </a:moveTo>
                  <a:lnTo>
                    <a:pt x="722" y="0"/>
                  </a:lnTo>
                  <a:lnTo>
                    <a:pt x="1" y="435"/>
                  </a:lnTo>
                  <a:lnTo>
                    <a:pt x="2330" y="24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385675" y="2925850"/>
              <a:ext cx="80350" cy="60625"/>
            </a:xfrm>
            <a:custGeom>
              <a:avLst/>
              <a:gdLst/>
              <a:ahLst/>
              <a:cxnLst/>
              <a:rect l="l" t="t" r="r" b="b"/>
              <a:pathLst>
                <a:path w="3214" h="2425" extrusionOk="0">
                  <a:moveTo>
                    <a:pt x="3214" y="1956"/>
                  </a:moveTo>
                  <a:lnTo>
                    <a:pt x="720" y="1"/>
                  </a:lnTo>
                  <a:lnTo>
                    <a:pt x="1" y="436"/>
                  </a:lnTo>
                  <a:lnTo>
                    <a:pt x="2443" y="242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424775" y="2901300"/>
              <a:ext cx="82700" cy="59075"/>
            </a:xfrm>
            <a:custGeom>
              <a:avLst/>
              <a:gdLst/>
              <a:ahLst/>
              <a:cxnLst/>
              <a:rect l="l" t="t" r="r" b="b"/>
              <a:pathLst>
                <a:path w="3308" h="2363" extrusionOk="0">
                  <a:moveTo>
                    <a:pt x="3307" y="1883"/>
                  </a:moveTo>
                  <a:lnTo>
                    <a:pt x="703" y="0"/>
                  </a:lnTo>
                  <a:lnTo>
                    <a:pt x="0" y="446"/>
                  </a:lnTo>
                  <a:lnTo>
                    <a:pt x="2554" y="23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463425" y="2876775"/>
              <a:ext cx="85425" cy="57275"/>
            </a:xfrm>
            <a:custGeom>
              <a:avLst/>
              <a:gdLst/>
              <a:ahLst/>
              <a:cxnLst/>
              <a:rect l="l" t="t" r="r" b="b"/>
              <a:pathLst>
                <a:path w="3417" h="2291" extrusionOk="0">
                  <a:moveTo>
                    <a:pt x="3417" y="1812"/>
                  </a:moveTo>
                  <a:lnTo>
                    <a:pt x="703" y="1"/>
                  </a:lnTo>
                  <a:lnTo>
                    <a:pt x="0" y="446"/>
                  </a:lnTo>
                  <a:lnTo>
                    <a:pt x="2665" y="22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5502050" y="2852175"/>
              <a:ext cx="87825" cy="55575"/>
            </a:xfrm>
            <a:custGeom>
              <a:avLst/>
              <a:gdLst/>
              <a:ahLst/>
              <a:cxnLst/>
              <a:rect l="l" t="t" r="r" b="b"/>
              <a:pathLst>
                <a:path w="3513" h="2223" extrusionOk="0">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539775" y="2827125"/>
              <a:ext cx="90225" cy="53850"/>
            </a:xfrm>
            <a:custGeom>
              <a:avLst/>
              <a:gdLst/>
              <a:ahLst/>
              <a:cxnLst/>
              <a:rect l="l" t="t" r="r" b="b"/>
              <a:pathLst>
                <a:path w="3609" h="2154" extrusionOk="0">
                  <a:moveTo>
                    <a:pt x="3608" y="1665"/>
                  </a:moveTo>
                  <a:lnTo>
                    <a:pt x="682" y="1"/>
                  </a:lnTo>
                  <a:lnTo>
                    <a:pt x="0" y="456"/>
                  </a:lnTo>
                  <a:lnTo>
                    <a:pt x="2879" y="21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577225" y="2802175"/>
              <a:ext cx="92800" cy="51950"/>
            </a:xfrm>
            <a:custGeom>
              <a:avLst/>
              <a:gdLst/>
              <a:ahLst/>
              <a:cxnLst/>
              <a:rect l="l" t="t" r="r" b="b"/>
              <a:pathLst>
                <a:path w="3712" h="2078" extrusionOk="0">
                  <a:moveTo>
                    <a:pt x="3712" y="1590"/>
                  </a:moveTo>
                  <a:lnTo>
                    <a:pt x="681" y="1"/>
                  </a:lnTo>
                  <a:lnTo>
                    <a:pt x="1" y="453"/>
                  </a:lnTo>
                  <a:lnTo>
                    <a:pt x="2984" y="20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614650" y="2777000"/>
              <a:ext cx="94800" cy="50325"/>
            </a:xfrm>
            <a:custGeom>
              <a:avLst/>
              <a:gdLst/>
              <a:ahLst/>
              <a:cxnLst/>
              <a:rect l="l" t="t" r="r" b="b"/>
              <a:pathLst>
                <a:path w="3792" h="2013" extrusionOk="0">
                  <a:moveTo>
                    <a:pt x="3791" y="1515"/>
                  </a:moveTo>
                  <a:lnTo>
                    <a:pt x="657" y="1"/>
                  </a:lnTo>
                  <a:lnTo>
                    <a:pt x="0" y="463"/>
                  </a:lnTo>
                  <a:lnTo>
                    <a:pt x="3088" y="20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650800" y="2751575"/>
              <a:ext cx="97300" cy="48425"/>
            </a:xfrm>
            <a:custGeom>
              <a:avLst/>
              <a:gdLst/>
              <a:ahLst/>
              <a:cxnLst/>
              <a:rect l="l" t="t" r="r" b="b"/>
              <a:pathLst>
                <a:path w="3892" h="1937" extrusionOk="0">
                  <a:moveTo>
                    <a:pt x="3891" y="1440"/>
                  </a:moveTo>
                  <a:lnTo>
                    <a:pt x="657" y="1"/>
                  </a:lnTo>
                  <a:lnTo>
                    <a:pt x="0" y="463"/>
                  </a:lnTo>
                  <a:lnTo>
                    <a:pt x="3190" y="19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5686900" y="2726250"/>
              <a:ext cx="99750" cy="46500"/>
            </a:xfrm>
            <a:custGeom>
              <a:avLst/>
              <a:gdLst/>
              <a:ahLst/>
              <a:cxnLst/>
              <a:rect l="l" t="t" r="r" b="b"/>
              <a:pathLst>
                <a:path w="3990" h="1860" extrusionOk="0">
                  <a:moveTo>
                    <a:pt x="3990" y="1365"/>
                  </a:moveTo>
                  <a:lnTo>
                    <a:pt x="656" y="0"/>
                  </a:lnTo>
                  <a:lnTo>
                    <a:pt x="1" y="461"/>
                  </a:lnTo>
                  <a:lnTo>
                    <a:pt x="3290" y="18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722725" y="2700650"/>
              <a:ext cx="101550" cy="44825"/>
            </a:xfrm>
            <a:custGeom>
              <a:avLst/>
              <a:gdLst/>
              <a:ahLst/>
              <a:cxnLst/>
              <a:rect l="l" t="t" r="r" b="b"/>
              <a:pathLst>
                <a:path w="4062" h="1793" extrusionOk="0">
                  <a:moveTo>
                    <a:pt x="4062" y="1290"/>
                  </a:moveTo>
                  <a:lnTo>
                    <a:pt x="631" y="1"/>
                  </a:lnTo>
                  <a:lnTo>
                    <a:pt x="0" y="469"/>
                  </a:lnTo>
                  <a:lnTo>
                    <a:pt x="3387" y="17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757375" y="2675000"/>
              <a:ext cx="103925" cy="42850"/>
            </a:xfrm>
            <a:custGeom>
              <a:avLst/>
              <a:gdLst/>
              <a:ahLst/>
              <a:cxnLst/>
              <a:rect l="l" t="t" r="r" b="b"/>
              <a:pathLst>
                <a:path w="4157" h="1714" extrusionOk="0">
                  <a:moveTo>
                    <a:pt x="4156" y="1213"/>
                  </a:moveTo>
                  <a:lnTo>
                    <a:pt x="631" y="0"/>
                  </a:lnTo>
                  <a:lnTo>
                    <a:pt x="1" y="467"/>
                  </a:lnTo>
                  <a:lnTo>
                    <a:pt x="3483" y="17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5792000" y="2649400"/>
              <a:ext cx="106200" cy="40950"/>
            </a:xfrm>
            <a:custGeom>
              <a:avLst/>
              <a:gdLst/>
              <a:ahLst/>
              <a:cxnLst/>
              <a:rect l="l" t="t" r="r" b="b"/>
              <a:pathLst>
                <a:path w="4248" h="1638" extrusionOk="0">
                  <a:moveTo>
                    <a:pt x="4248" y="1138"/>
                  </a:moveTo>
                  <a:lnTo>
                    <a:pt x="629" y="1"/>
                  </a:lnTo>
                  <a:lnTo>
                    <a:pt x="1" y="465"/>
                  </a:lnTo>
                  <a:lnTo>
                    <a:pt x="3577" y="16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5826050" y="2623550"/>
              <a:ext cx="107800" cy="39175"/>
            </a:xfrm>
            <a:custGeom>
              <a:avLst/>
              <a:gdLst/>
              <a:ahLst/>
              <a:cxnLst/>
              <a:rect l="l" t="t" r="r" b="b"/>
              <a:pathLst>
                <a:path w="4312" h="1567" extrusionOk="0">
                  <a:moveTo>
                    <a:pt x="4312" y="1061"/>
                  </a:moveTo>
                  <a:lnTo>
                    <a:pt x="602" y="0"/>
                  </a:lnTo>
                  <a:lnTo>
                    <a:pt x="0" y="471"/>
                  </a:lnTo>
                  <a:lnTo>
                    <a:pt x="3669" y="15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5859100" y="2597700"/>
              <a:ext cx="109975" cy="37250"/>
            </a:xfrm>
            <a:custGeom>
              <a:avLst/>
              <a:gdLst/>
              <a:ahLst/>
              <a:cxnLst/>
              <a:rect l="l" t="t" r="r" b="b"/>
              <a:pathLst>
                <a:path w="4399" h="1490" extrusionOk="0">
                  <a:moveTo>
                    <a:pt x="4399" y="985"/>
                  </a:moveTo>
                  <a:lnTo>
                    <a:pt x="601" y="0"/>
                  </a:lnTo>
                  <a:lnTo>
                    <a:pt x="1" y="470"/>
                  </a:lnTo>
                  <a:lnTo>
                    <a:pt x="3758" y="14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5892100" y="2571950"/>
              <a:ext cx="112125" cy="35300"/>
            </a:xfrm>
            <a:custGeom>
              <a:avLst/>
              <a:gdLst/>
              <a:ahLst/>
              <a:cxnLst/>
              <a:rect l="l" t="t" r="r" b="b"/>
              <a:pathLst>
                <a:path w="4485" h="1412" extrusionOk="0">
                  <a:moveTo>
                    <a:pt x="4484" y="909"/>
                  </a:moveTo>
                  <a:lnTo>
                    <a:pt x="600" y="0"/>
                  </a:lnTo>
                  <a:lnTo>
                    <a:pt x="0" y="468"/>
                  </a:lnTo>
                  <a:lnTo>
                    <a:pt x="3846" y="14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911425" y="2556575"/>
              <a:ext cx="112625" cy="34325"/>
            </a:xfrm>
            <a:custGeom>
              <a:avLst/>
              <a:gdLst/>
              <a:ahLst/>
              <a:cxnLst/>
              <a:rect l="l" t="t" r="r" b="b"/>
              <a:pathLst>
                <a:path w="4505" h="1373" extrusionOk="0">
                  <a:moveTo>
                    <a:pt x="4504" y="865"/>
                  </a:moveTo>
                  <a:lnTo>
                    <a:pt x="571" y="0"/>
                  </a:lnTo>
                  <a:lnTo>
                    <a:pt x="0" y="473"/>
                  </a:lnTo>
                  <a:lnTo>
                    <a:pt x="3896" y="13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5942775" y="2530625"/>
              <a:ext cx="114675" cy="32375"/>
            </a:xfrm>
            <a:custGeom>
              <a:avLst/>
              <a:gdLst/>
              <a:ahLst/>
              <a:cxnLst/>
              <a:rect l="l" t="t" r="r" b="b"/>
              <a:pathLst>
                <a:path w="4587" h="1295" extrusionOk="0">
                  <a:moveTo>
                    <a:pt x="4587" y="789"/>
                  </a:moveTo>
                  <a:lnTo>
                    <a:pt x="570" y="0"/>
                  </a:lnTo>
                  <a:lnTo>
                    <a:pt x="1" y="472"/>
                  </a:lnTo>
                  <a:lnTo>
                    <a:pt x="3980" y="12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5974075" y="2504750"/>
              <a:ext cx="116650" cy="30475"/>
            </a:xfrm>
            <a:custGeom>
              <a:avLst/>
              <a:gdLst/>
              <a:ahLst/>
              <a:cxnLst/>
              <a:rect l="l" t="t" r="r" b="b"/>
              <a:pathLst>
                <a:path w="4666" h="1219" extrusionOk="0">
                  <a:moveTo>
                    <a:pt x="1" y="471"/>
                  </a:moveTo>
                  <a:lnTo>
                    <a:pt x="4061" y="1218"/>
                  </a:lnTo>
                  <a:lnTo>
                    <a:pt x="4666" y="715"/>
                  </a:lnTo>
                  <a:lnTo>
                    <a:pt x="5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004875" y="2478825"/>
              <a:ext cx="117850" cy="28650"/>
            </a:xfrm>
            <a:custGeom>
              <a:avLst/>
              <a:gdLst/>
              <a:ahLst/>
              <a:cxnLst/>
              <a:rect l="l" t="t" r="r" b="b"/>
              <a:pathLst>
                <a:path w="4714" h="1146" extrusionOk="0">
                  <a:moveTo>
                    <a:pt x="1" y="474"/>
                  </a:moveTo>
                  <a:lnTo>
                    <a:pt x="4141" y="1145"/>
                  </a:lnTo>
                  <a:lnTo>
                    <a:pt x="4713" y="639"/>
                  </a:lnTo>
                  <a:lnTo>
                    <a:pt x="53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034425" y="2452925"/>
              <a:ext cx="119675" cy="26725"/>
            </a:xfrm>
            <a:custGeom>
              <a:avLst/>
              <a:gdLst/>
              <a:ahLst/>
              <a:cxnLst/>
              <a:rect l="l" t="t" r="r" b="b"/>
              <a:pathLst>
                <a:path w="4787" h="1069" extrusionOk="0">
                  <a:moveTo>
                    <a:pt x="0" y="471"/>
                  </a:moveTo>
                  <a:lnTo>
                    <a:pt x="4217" y="1068"/>
                  </a:lnTo>
                  <a:lnTo>
                    <a:pt x="4787" y="564"/>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6063875" y="2427125"/>
              <a:ext cx="121500" cy="24800"/>
            </a:xfrm>
            <a:custGeom>
              <a:avLst/>
              <a:gdLst/>
              <a:ahLst/>
              <a:cxnLst/>
              <a:rect l="l" t="t" r="r" b="b"/>
              <a:pathLst>
                <a:path w="4860" h="992" extrusionOk="0">
                  <a:moveTo>
                    <a:pt x="1" y="469"/>
                  </a:moveTo>
                  <a:lnTo>
                    <a:pt x="4291" y="991"/>
                  </a:lnTo>
                  <a:lnTo>
                    <a:pt x="4860" y="489"/>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6092600" y="2401275"/>
              <a:ext cx="122425" cy="22975"/>
            </a:xfrm>
            <a:custGeom>
              <a:avLst/>
              <a:gdLst/>
              <a:ahLst/>
              <a:cxnLst/>
              <a:rect l="l" t="t" r="r" b="b"/>
              <a:pathLst>
                <a:path w="4897" h="919" extrusionOk="0">
                  <a:moveTo>
                    <a:pt x="1" y="470"/>
                  </a:moveTo>
                  <a:lnTo>
                    <a:pt x="4364" y="919"/>
                  </a:lnTo>
                  <a:lnTo>
                    <a:pt x="4896" y="415"/>
                  </a:lnTo>
                  <a:lnTo>
                    <a:pt x="5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120200" y="2375500"/>
              <a:ext cx="124100" cy="21075"/>
            </a:xfrm>
            <a:custGeom>
              <a:avLst/>
              <a:gdLst/>
              <a:ahLst/>
              <a:cxnLst/>
              <a:rect l="l" t="t" r="r" b="b"/>
              <a:pathLst>
                <a:path w="4964" h="843" extrusionOk="0">
                  <a:moveTo>
                    <a:pt x="4963" y="342"/>
                  </a:moveTo>
                  <a:lnTo>
                    <a:pt x="502" y="0"/>
                  </a:lnTo>
                  <a:lnTo>
                    <a:pt x="0" y="468"/>
                  </a:lnTo>
                  <a:lnTo>
                    <a:pt x="4432" y="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6147725" y="2349825"/>
              <a:ext cx="115425" cy="19225"/>
            </a:xfrm>
            <a:custGeom>
              <a:avLst/>
              <a:gdLst/>
              <a:ahLst/>
              <a:cxnLst/>
              <a:rect l="l" t="t" r="r" b="b"/>
              <a:pathLst>
                <a:path w="4617" h="769" extrusionOk="0">
                  <a:moveTo>
                    <a:pt x="1" y="467"/>
                  </a:moveTo>
                  <a:lnTo>
                    <a:pt x="4499" y="768"/>
                  </a:lnTo>
                  <a:lnTo>
                    <a:pt x="4616" y="658"/>
                  </a:lnTo>
                  <a:lnTo>
                    <a:pt x="4616" y="245"/>
                  </a:lnTo>
                  <a:lnTo>
                    <a:pt x="50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6174300" y="2324200"/>
              <a:ext cx="88850" cy="16100"/>
            </a:xfrm>
            <a:custGeom>
              <a:avLst/>
              <a:gdLst/>
              <a:ahLst/>
              <a:cxnLst/>
              <a:rect l="l" t="t" r="r" b="b"/>
              <a:pathLst>
                <a:path w="3554" h="644" extrusionOk="0">
                  <a:moveTo>
                    <a:pt x="0" y="465"/>
                  </a:moveTo>
                  <a:lnTo>
                    <a:pt x="3553" y="643"/>
                  </a:lnTo>
                  <a:lnTo>
                    <a:pt x="3553" y="132"/>
                  </a:lnTo>
                  <a:lnTo>
                    <a:pt x="46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6199875" y="2298650"/>
              <a:ext cx="63275" cy="13775"/>
            </a:xfrm>
            <a:custGeom>
              <a:avLst/>
              <a:gdLst/>
              <a:ahLst/>
              <a:cxnLst/>
              <a:rect l="l" t="t" r="r" b="b"/>
              <a:pathLst>
                <a:path w="2531" h="551" extrusionOk="0">
                  <a:moveTo>
                    <a:pt x="1" y="464"/>
                  </a:moveTo>
                  <a:lnTo>
                    <a:pt x="2530" y="550"/>
                  </a:lnTo>
                  <a:lnTo>
                    <a:pt x="2530" y="55"/>
                  </a:lnTo>
                  <a:lnTo>
                    <a:pt x="4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6225425" y="2273225"/>
              <a:ext cx="37725" cy="12250"/>
            </a:xfrm>
            <a:custGeom>
              <a:avLst/>
              <a:gdLst/>
              <a:ahLst/>
              <a:cxnLst/>
              <a:rect l="l" t="t" r="r" b="b"/>
              <a:pathLst>
                <a:path w="1509" h="490" extrusionOk="0">
                  <a:moveTo>
                    <a:pt x="0" y="463"/>
                  </a:moveTo>
                  <a:lnTo>
                    <a:pt x="1508" y="490"/>
                  </a:lnTo>
                  <a:lnTo>
                    <a:pt x="1508" y="13"/>
                  </a:lnTo>
                  <a:lnTo>
                    <a:pt x="46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6249775" y="2247900"/>
              <a:ext cx="13375" cy="11575"/>
            </a:xfrm>
            <a:custGeom>
              <a:avLst/>
              <a:gdLst/>
              <a:ahLst/>
              <a:cxnLst/>
              <a:rect l="l" t="t" r="r" b="b"/>
              <a:pathLst>
                <a:path w="535" h="463" extrusionOk="0">
                  <a:moveTo>
                    <a:pt x="0" y="460"/>
                  </a:moveTo>
                  <a:lnTo>
                    <a:pt x="534" y="463"/>
                  </a:lnTo>
                  <a:lnTo>
                    <a:pt x="534" y="0"/>
                  </a:lnTo>
                  <a:lnTo>
                    <a:pt x="42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5333200" y="1007475"/>
              <a:ext cx="929950" cy="165550"/>
            </a:xfrm>
            <a:custGeom>
              <a:avLst/>
              <a:gdLst/>
              <a:ahLst/>
              <a:cxnLst/>
              <a:rect l="l" t="t" r="r" b="b"/>
              <a:pathLst>
                <a:path w="37198" h="6622" extrusionOk="0">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6248075" y="1141450"/>
              <a:ext cx="15075" cy="11650"/>
            </a:xfrm>
            <a:custGeom>
              <a:avLst/>
              <a:gdLst/>
              <a:ahLst/>
              <a:cxnLst/>
              <a:rect l="l" t="t" r="r" b="b"/>
              <a:pathLst>
                <a:path w="603" h="466" extrusionOk="0">
                  <a:moveTo>
                    <a:pt x="340" y="465"/>
                  </a:moveTo>
                  <a:lnTo>
                    <a:pt x="602" y="298"/>
                  </a:lnTo>
                  <a:lnTo>
                    <a:pt x="602" y="1"/>
                  </a:lnTo>
                  <a:lnTo>
                    <a:pt x="0" y="3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a:off x="6228175" y="1124900"/>
              <a:ext cx="34975" cy="24400"/>
            </a:xfrm>
            <a:custGeom>
              <a:avLst/>
              <a:gdLst/>
              <a:ahLst/>
              <a:cxnLst/>
              <a:rect l="l" t="t" r="r" b="b"/>
              <a:pathLst>
                <a:path w="1399" h="976" extrusionOk="0">
                  <a:moveTo>
                    <a:pt x="364" y="976"/>
                  </a:moveTo>
                  <a:lnTo>
                    <a:pt x="1398" y="303"/>
                  </a:lnTo>
                  <a:lnTo>
                    <a:pt x="1398" y="1"/>
                  </a:lnTo>
                  <a:lnTo>
                    <a:pt x="1" y="9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a:off x="6208300" y="1108050"/>
              <a:ext cx="54850" cy="37975"/>
            </a:xfrm>
            <a:custGeom>
              <a:avLst/>
              <a:gdLst/>
              <a:ahLst/>
              <a:cxnLst/>
              <a:rect l="l" t="t" r="r" b="b"/>
              <a:pathLst>
                <a:path w="2194" h="1519" extrusionOk="0">
                  <a:moveTo>
                    <a:pt x="361" y="1518"/>
                  </a:moveTo>
                  <a:lnTo>
                    <a:pt x="2193" y="309"/>
                  </a:lnTo>
                  <a:lnTo>
                    <a:pt x="2193" y="1"/>
                  </a:lnTo>
                  <a:lnTo>
                    <a:pt x="1" y="14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6188450" y="1090925"/>
              <a:ext cx="74700" cy="51800"/>
            </a:xfrm>
            <a:custGeom>
              <a:avLst/>
              <a:gdLst/>
              <a:ahLst/>
              <a:cxnLst/>
              <a:rect l="l" t="t" r="r" b="b"/>
              <a:pathLst>
                <a:path w="2988" h="2072" extrusionOk="0">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6167500" y="1078800"/>
              <a:ext cx="95650" cy="61200"/>
            </a:xfrm>
            <a:custGeom>
              <a:avLst/>
              <a:gdLst/>
              <a:ahLst/>
              <a:cxnLst/>
              <a:rect l="l" t="t" r="r" b="b"/>
              <a:pathLst>
                <a:path w="3826" h="2448" extrusionOk="0">
                  <a:moveTo>
                    <a:pt x="1" y="2406"/>
                  </a:moveTo>
                  <a:lnTo>
                    <a:pt x="381" y="2448"/>
                  </a:lnTo>
                  <a:lnTo>
                    <a:pt x="3825" y="106"/>
                  </a:lnTo>
                  <a:lnTo>
                    <a:pt x="3825" y="33"/>
                  </a:lnTo>
                  <a:lnTo>
                    <a:pt x="35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6146675" y="1076525"/>
              <a:ext cx="96500" cy="61150"/>
            </a:xfrm>
            <a:custGeom>
              <a:avLst/>
              <a:gdLst/>
              <a:ahLst/>
              <a:cxnLst/>
              <a:rect l="l" t="t" r="r" b="b"/>
              <a:pathLst>
                <a:path w="3860" h="2446" extrusionOk="0">
                  <a:moveTo>
                    <a:pt x="3859" y="41"/>
                  </a:moveTo>
                  <a:lnTo>
                    <a:pt x="3457" y="0"/>
                  </a:lnTo>
                  <a:lnTo>
                    <a:pt x="1" y="2402"/>
                  </a:lnTo>
                  <a:lnTo>
                    <a:pt x="379" y="24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6125700" y="1074425"/>
              <a:ext cx="95350" cy="60875"/>
            </a:xfrm>
            <a:custGeom>
              <a:avLst/>
              <a:gdLst/>
              <a:ahLst/>
              <a:cxnLst/>
              <a:rect l="l" t="t" r="r" b="b"/>
              <a:pathLst>
                <a:path w="3814" h="2435" extrusionOk="0">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6103875" y="1073100"/>
              <a:ext cx="94125" cy="60575"/>
            </a:xfrm>
            <a:custGeom>
              <a:avLst/>
              <a:gdLst/>
              <a:ahLst/>
              <a:cxnLst/>
              <a:rect l="l" t="t" r="r" b="b"/>
              <a:pathLst>
                <a:path w="3765" h="2423" extrusionOk="0">
                  <a:moveTo>
                    <a:pt x="3764" y="24"/>
                  </a:moveTo>
                  <a:lnTo>
                    <a:pt x="3343" y="0"/>
                  </a:lnTo>
                  <a:lnTo>
                    <a:pt x="0" y="2396"/>
                  </a:lnTo>
                  <a:lnTo>
                    <a:pt x="396" y="24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6082175" y="1071750"/>
              <a:ext cx="92650" cy="60475"/>
            </a:xfrm>
            <a:custGeom>
              <a:avLst/>
              <a:gdLst/>
              <a:ahLst/>
              <a:cxnLst/>
              <a:rect l="l" t="t" r="r" b="b"/>
              <a:pathLst>
                <a:path w="3706" h="2419" extrusionOk="0">
                  <a:moveTo>
                    <a:pt x="3705" y="25"/>
                  </a:moveTo>
                  <a:lnTo>
                    <a:pt x="3286" y="0"/>
                  </a:lnTo>
                  <a:lnTo>
                    <a:pt x="1" y="2392"/>
                  </a:lnTo>
                  <a:lnTo>
                    <a:pt x="394" y="2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6060150" y="1070775"/>
              <a:ext cx="91650" cy="59975"/>
            </a:xfrm>
            <a:custGeom>
              <a:avLst/>
              <a:gdLst/>
              <a:ahLst/>
              <a:cxnLst/>
              <a:rect l="l" t="t" r="r" b="b"/>
              <a:pathLst>
                <a:path w="3666" h="2399" extrusionOk="0">
                  <a:moveTo>
                    <a:pt x="3666" y="10"/>
                  </a:moveTo>
                  <a:lnTo>
                    <a:pt x="3228" y="0"/>
                  </a:lnTo>
                  <a:lnTo>
                    <a:pt x="0" y="2387"/>
                  </a:lnTo>
                  <a:lnTo>
                    <a:pt x="412" y="23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6037475" y="1070375"/>
              <a:ext cx="90225" cy="59800"/>
            </a:xfrm>
            <a:custGeom>
              <a:avLst/>
              <a:gdLst/>
              <a:ahLst/>
              <a:cxnLst/>
              <a:rect l="l" t="t" r="r" b="b"/>
              <a:pathLst>
                <a:path w="3609" h="2392" extrusionOk="0">
                  <a:moveTo>
                    <a:pt x="3608" y="8"/>
                  </a:moveTo>
                  <a:lnTo>
                    <a:pt x="3171" y="1"/>
                  </a:lnTo>
                  <a:lnTo>
                    <a:pt x="1" y="2382"/>
                  </a:lnTo>
                  <a:lnTo>
                    <a:pt x="412" y="23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6015000" y="1069950"/>
              <a:ext cx="88700" cy="59650"/>
            </a:xfrm>
            <a:custGeom>
              <a:avLst/>
              <a:gdLst/>
              <a:ahLst/>
              <a:cxnLst/>
              <a:rect l="l" t="t" r="r" b="b"/>
              <a:pathLst>
                <a:path w="3548" h="2386" extrusionOk="0">
                  <a:moveTo>
                    <a:pt x="3548" y="8"/>
                  </a:moveTo>
                  <a:lnTo>
                    <a:pt x="3113" y="1"/>
                  </a:lnTo>
                  <a:lnTo>
                    <a:pt x="0" y="2375"/>
                  </a:lnTo>
                  <a:lnTo>
                    <a:pt x="409" y="238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991950" y="1069825"/>
              <a:ext cx="87775" cy="59475"/>
            </a:xfrm>
            <a:custGeom>
              <a:avLst/>
              <a:gdLst/>
              <a:ahLst/>
              <a:cxnLst/>
              <a:rect l="l" t="t" r="r" b="b"/>
              <a:pathLst>
                <a:path w="3511" h="2379" extrusionOk="0">
                  <a:moveTo>
                    <a:pt x="3511" y="1"/>
                  </a:moveTo>
                  <a:lnTo>
                    <a:pt x="3056" y="10"/>
                  </a:lnTo>
                  <a:lnTo>
                    <a:pt x="1" y="2378"/>
                  </a:lnTo>
                  <a:lnTo>
                    <a:pt x="429" y="23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968550" y="1070350"/>
              <a:ext cx="86250" cy="59300"/>
            </a:xfrm>
            <a:custGeom>
              <a:avLst/>
              <a:gdLst/>
              <a:ahLst/>
              <a:cxnLst/>
              <a:rect l="l" t="t" r="r" b="b"/>
              <a:pathLst>
                <a:path w="3450" h="2372" extrusionOk="0">
                  <a:moveTo>
                    <a:pt x="3449" y="1"/>
                  </a:moveTo>
                  <a:lnTo>
                    <a:pt x="2998" y="9"/>
                  </a:lnTo>
                  <a:lnTo>
                    <a:pt x="1" y="2371"/>
                  </a:lnTo>
                  <a:lnTo>
                    <a:pt x="426" y="236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945300" y="1070850"/>
              <a:ext cx="84700" cy="59075"/>
            </a:xfrm>
            <a:custGeom>
              <a:avLst/>
              <a:gdLst/>
              <a:ahLst/>
              <a:cxnLst/>
              <a:rect l="l" t="t" r="r" b="b"/>
              <a:pathLst>
                <a:path w="3388" h="2363" extrusionOk="0">
                  <a:moveTo>
                    <a:pt x="3387" y="1"/>
                  </a:moveTo>
                  <a:lnTo>
                    <a:pt x="2939" y="9"/>
                  </a:lnTo>
                  <a:lnTo>
                    <a:pt x="1" y="2363"/>
                  </a:lnTo>
                  <a:lnTo>
                    <a:pt x="423" y="2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921375" y="1071575"/>
              <a:ext cx="83725" cy="59300"/>
            </a:xfrm>
            <a:custGeom>
              <a:avLst/>
              <a:gdLst/>
              <a:ahLst/>
              <a:cxnLst/>
              <a:rect l="l" t="t" r="r" b="b"/>
              <a:pathLst>
                <a:path w="3349" h="2372" extrusionOk="0">
                  <a:moveTo>
                    <a:pt x="3348" y="0"/>
                  </a:moveTo>
                  <a:lnTo>
                    <a:pt x="2882" y="26"/>
                  </a:lnTo>
                  <a:lnTo>
                    <a:pt x="0" y="2372"/>
                  </a:lnTo>
                  <a:lnTo>
                    <a:pt x="442" y="23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5897250" y="1072975"/>
              <a:ext cx="82200" cy="59075"/>
            </a:xfrm>
            <a:custGeom>
              <a:avLst/>
              <a:gdLst/>
              <a:ahLst/>
              <a:cxnLst/>
              <a:rect l="l" t="t" r="r" b="b"/>
              <a:pathLst>
                <a:path w="3288" h="2363" extrusionOk="0">
                  <a:moveTo>
                    <a:pt x="3288" y="1"/>
                  </a:moveTo>
                  <a:lnTo>
                    <a:pt x="2823" y="26"/>
                  </a:lnTo>
                  <a:lnTo>
                    <a:pt x="1" y="2363"/>
                  </a:lnTo>
                  <a:lnTo>
                    <a:pt x="439" y="23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873275" y="1074375"/>
              <a:ext cx="80675" cy="58850"/>
            </a:xfrm>
            <a:custGeom>
              <a:avLst/>
              <a:gdLst/>
              <a:ahLst/>
              <a:cxnLst/>
              <a:rect l="l" t="t" r="r" b="b"/>
              <a:pathLst>
                <a:path w="3227" h="2354" extrusionOk="0">
                  <a:moveTo>
                    <a:pt x="3226" y="1"/>
                  </a:moveTo>
                  <a:lnTo>
                    <a:pt x="2765" y="26"/>
                  </a:lnTo>
                  <a:lnTo>
                    <a:pt x="1" y="2353"/>
                  </a:lnTo>
                  <a:lnTo>
                    <a:pt x="437" y="2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848575" y="1076100"/>
              <a:ext cx="79650" cy="59025"/>
            </a:xfrm>
            <a:custGeom>
              <a:avLst/>
              <a:gdLst/>
              <a:ahLst/>
              <a:cxnLst/>
              <a:rect l="l" t="t" r="r" b="b"/>
              <a:pathLst>
                <a:path w="3186" h="2361" extrusionOk="0">
                  <a:moveTo>
                    <a:pt x="3185" y="0"/>
                  </a:moveTo>
                  <a:lnTo>
                    <a:pt x="2706" y="42"/>
                  </a:lnTo>
                  <a:lnTo>
                    <a:pt x="1" y="2360"/>
                  </a:lnTo>
                  <a:lnTo>
                    <a:pt x="453" y="23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823775" y="1078400"/>
              <a:ext cx="78125" cy="58775"/>
            </a:xfrm>
            <a:custGeom>
              <a:avLst/>
              <a:gdLst/>
              <a:ahLst/>
              <a:cxnLst/>
              <a:rect l="l" t="t" r="r" b="b"/>
              <a:pathLst>
                <a:path w="3125" h="2351" extrusionOk="0">
                  <a:moveTo>
                    <a:pt x="3124" y="1"/>
                  </a:moveTo>
                  <a:lnTo>
                    <a:pt x="2648" y="42"/>
                  </a:lnTo>
                  <a:lnTo>
                    <a:pt x="1" y="2350"/>
                  </a:lnTo>
                  <a:lnTo>
                    <a:pt x="450" y="2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799150" y="1080700"/>
              <a:ext cx="76575" cy="58475"/>
            </a:xfrm>
            <a:custGeom>
              <a:avLst/>
              <a:gdLst/>
              <a:ahLst/>
              <a:cxnLst/>
              <a:rect l="l" t="t" r="r" b="b"/>
              <a:pathLst>
                <a:path w="3063" h="2339" extrusionOk="0">
                  <a:moveTo>
                    <a:pt x="3062" y="0"/>
                  </a:moveTo>
                  <a:lnTo>
                    <a:pt x="2589" y="42"/>
                  </a:lnTo>
                  <a:lnTo>
                    <a:pt x="0" y="2338"/>
                  </a:lnTo>
                  <a:lnTo>
                    <a:pt x="448" y="2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773700" y="1083350"/>
              <a:ext cx="75550" cy="58600"/>
            </a:xfrm>
            <a:custGeom>
              <a:avLst/>
              <a:gdLst/>
              <a:ahLst/>
              <a:cxnLst/>
              <a:rect l="l" t="t" r="r" b="b"/>
              <a:pathLst>
                <a:path w="3022" h="2344" extrusionOk="0">
                  <a:moveTo>
                    <a:pt x="3021" y="1"/>
                  </a:moveTo>
                  <a:lnTo>
                    <a:pt x="2531" y="59"/>
                  </a:lnTo>
                  <a:lnTo>
                    <a:pt x="1" y="2344"/>
                  </a:lnTo>
                  <a:lnTo>
                    <a:pt x="465" y="2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748325" y="1086550"/>
              <a:ext cx="74000" cy="58275"/>
            </a:xfrm>
            <a:custGeom>
              <a:avLst/>
              <a:gdLst/>
              <a:ahLst/>
              <a:cxnLst/>
              <a:rect l="l" t="t" r="r" b="b"/>
              <a:pathLst>
                <a:path w="2960" h="2331" extrusionOk="0">
                  <a:moveTo>
                    <a:pt x="2960" y="0"/>
                  </a:moveTo>
                  <a:lnTo>
                    <a:pt x="2472" y="57"/>
                  </a:lnTo>
                  <a:lnTo>
                    <a:pt x="1" y="2331"/>
                  </a:lnTo>
                  <a:lnTo>
                    <a:pt x="461" y="22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723050" y="1089675"/>
              <a:ext cx="72500" cy="58000"/>
            </a:xfrm>
            <a:custGeom>
              <a:avLst/>
              <a:gdLst/>
              <a:ahLst/>
              <a:cxnLst/>
              <a:rect l="l" t="t" r="r" b="b"/>
              <a:pathLst>
                <a:path w="2900" h="2320" extrusionOk="0">
                  <a:moveTo>
                    <a:pt x="2900" y="1"/>
                  </a:moveTo>
                  <a:lnTo>
                    <a:pt x="2414" y="57"/>
                  </a:lnTo>
                  <a:lnTo>
                    <a:pt x="1" y="2319"/>
                  </a:lnTo>
                  <a:lnTo>
                    <a:pt x="460" y="2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5697000" y="1093250"/>
              <a:ext cx="71425" cy="58100"/>
            </a:xfrm>
            <a:custGeom>
              <a:avLst/>
              <a:gdLst/>
              <a:ahLst/>
              <a:cxnLst/>
              <a:rect l="l" t="t" r="r" b="b"/>
              <a:pathLst>
                <a:path w="2857" h="2324" extrusionOk="0">
                  <a:moveTo>
                    <a:pt x="2856" y="1"/>
                  </a:moveTo>
                  <a:lnTo>
                    <a:pt x="2356" y="73"/>
                  </a:lnTo>
                  <a:lnTo>
                    <a:pt x="0" y="2324"/>
                  </a:lnTo>
                  <a:lnTo>
                    <a:pt x="474"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671025" y="1097250"/>
              <a:ext cx="69900" cy="57775"/>
            </a:xfrm>
            <a:custGeom>
              <a:avLst/>
              <a:gdLst/>
              <a:ahLst/>
              <a:cxnLst/>
              <a:rect l="l" t="t" r="r" b="b"/>
              <a:pathLst>
                <a:path w="2796" h="2311" extrusionOk="0">
                  <a:moveTo>
                    <a:pt x="2796" y="1"/>
                  </a:moveTo>
                  <a:lnTo>
                    <a:pt x="2299" y="73"/>
                  </a:lnTo>
                  <a:lnTo>
                    <a:pt x="1" y="2310"/>
                  </a:lnTo>
                  <a:lnTo>
                    <a:pt x="473" y="22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5645200" y="1101250"/>
              <a:ext cx="68400" cy="57425"/>
            </a:xfrm>
            <a:custGeom>
              <a:avLst/>
              <a:gdLst/>
              <a:ahLst/>
              <a:cxnLst/>
              <a:rect l="l" t="t" r="r" b="b"/>
              <a:pathLst>
                <a:path w="2736" h="2297" extrusionOk="0">
                  <a:moveTo>
                    <a:pt x="2736" y="1"/>
                  </a:moveTo>
                  <a:lnTo>
                    <a:pt x="2240" y="72"/>
                  </a:lnTo>
                  <a:lnTo>
                    <a:pt x="1" y="2297"/>
                  </a:lnTo>
                  <a:lnTo>
                    <a:pt x="469" y="2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5618600" y="1105700"/>
              <a:ext cx="67300" cy="57475"/>
            </a:xfrm>
            <a:custGeom>
              <a:avLst/>
              <a:gdLst/>
              <a:ahLst/>
              <a:cxnLst/>
              <a:rect l="l" t="t" r="r" b="b"/>
              <a:pathLst>
                <a:path w="2692" h="2299" extrusionOk="0">
                  <a:moveTo>
                    <a:pt x="2692" y="1"/>
                  </a:moveTo>
                  <a:lnTo>
                    <a:pt x="2182" y="88"/>
                  </a:lnTo>
                  <a:lnTo>
                    <a:pt x="0" y="2299"/>
                  </a:lnTo>
                  <a:lnTo>
                    <a:pt x="484" y="22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5592100" y="1110525"/>
              <a:ext cx="65825" cy="57125"/>
            </a:xfrm>
            <a:custGeom>
              <a:avLst/>
              <a:gdLst/>
              <a:ahLst/>
              <a:cxnLst/>
              <a:rect l="l" t="t" r="r" b="b"/>
              <a:pathLst>
                <a:path w="2633" h="2285" extrusionOk="0">
                  <a:moveTo>
                    <a:pt x="2632" y="1"/>
                  </a:moveTo>
                  <a:lnTo>
                    <a:pt x="2126" y="88"/>
                  </a:lnTo>
                  <a:lnTo>
                    <a:pt x="1" y="2285"/>
                  </a:lnTo>
                  <a:lnTo>
                    <a:pt x="482" y="22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565750" y="1115325"/>
              <a:ext cx="64325" cy="56750"/>
            </a:xfrm>
            <a:custGeom>
              <a:avLst/>
              <a:gdLst/>
              <a:ahLst/>
              <a:cxnLst/>
              <a:rect l="l" t="t" r="r" b="b"/>
              <a:pathLst>
                <a:path w="2573" h="2270" extrusionOk="0">
                  <a:moveTo>
                    <a:pt x="2572" y="0"/>
                  </a:moveTo>
                  <a:lnTo>
                    <a:pt x="2068" y="88"/>
                  </a:lnTo>
                  <a:lnTo>
                    <a:pt x="1" y="2270"/>
                  </a:lnTo>
                  <a:lnTo>
                    <a:pt x="480" y="21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5538700" y="1120575"/>
              <a:ext cx="63200" cy="56800"/>
            </a:xfrm>
            <a:custGeom>
              <a:avLst/>
              <a:gdLst/>
              <a:ahLst/>
              <a:cxnLst/>
              <a:rect l="l" t="t" r="r" b="b"/>
              <a:pathLst>
                <a:path w="2528" h="2272" extrusionOk="0">
                  <a:moveTo>
                    <a:pt x="2527" y="1"/>
                  </a:moveTo>
                  <a:lnTo>
                    <a:pt x="2010" y="104"/>
                  </a:lnTo>
                  <a:lnTo>
                    <a:pt x="0" y="2271"/>
                  </a:lnTo>
                  <a:lnTo>
                    <a:pt x="492" y="217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5511750" y="1126225"/>
              <a:ext cx="61725" cy="56375"/>
            </a:xfrm>
            <a:custGeom>
              <a:avLst/>
              <a:gdLst/>
              <a:ahLst/>
              <a:cxnLst/>
              <a:rect l="l" t="t" r="r" b="b"/>
              <a:pathLst>
                <a:path w="2469" h="2255" extrusionOk="0">
                  <a:moveTo>
                    <a:pt x="2468" y="0"/>
                  </a:moveTo>
                  <a:lnTo>
                    <a:pt x="1953" y="102"/>
                  </a:lnTo>
                  <a:lnTo>
                    <a:pt x="1" y="2255"/>
                  </a:lnTo>
                  <a:lnTo>
                    <a:pt x="490" y="21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5484950" y="1131800"/>
              <a:ext cx="60250" cy="56025"/>
            </a:xfrm>
            <a:custGeom>
              <a:avLst/>
              <a:gdLst/>
              <a:ahLst/>
              <a:cxnLst/>
              <a:rect l="l" t="t" r="r" b="b"/>
              <a:pathLst>
                <a:path w="2410" h="2241" extrusionOk="0">
                  <a:moveTo>
                    <a:pt x="2409" y="0"/>
                  </a:moveTo>
                  <a:lnTo>
                    <a:pt x="1895" y="103"/>
                  </a:lnTo>
                  <a:lnTo>
                    <a:pt x="1" y="2240"/>
                  </a:lnTo>
                  <a:lnTo>
                    <a:pt x="488" y="21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5457525" y="1137850"/>
              <a:ext cx="59050" cy="55975"/>
            </a:xfrm>
            <a:custGeom>
              <a:avLst/>
              <a:gdLst/>
              <a:ahLst/>
              <a:cxnLst/>
              <a:rect l="l" t="t" r="r" b="b"/>
              <a:pathLst>
                <a:path w="2362" h="2239" extrusionOk="0">
                  <a:moveTo>
                    <a:pt x="2361" y="1"/>
                  </a:moveTo>
                  <a:lnTo>
                    <a:pt x="1837" y="118"/>
                  </a:lnTo>
                  <a:lnTo>
                    <a:pt x="1" y="2238"/>
                  </a:lnTo>
                  <a:lnTo>
                    <a:pt x="499" y="21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5430225" y="1144250"/>
              <a:ext cx="57550" cy="55550"/>
            </a:xfrm>
            <a:custGeom>
              <a:avLst/>
              <a:gdLst/>
              <a:ahLst/>
              <a:cxnLst/>
              <a:rect l="l" t="t" r="r" b="b"/>
              <a:pathLst>
                <a:path w="2302" h="2222" extrusionOk="0">
                  <a:moveTo>
                    <a:pt x="2301" y="1"/>
                  </a:moveTo>
                  <a:lnTo>
                    <a:pt x="1779" y="116"/>
                  </a:lnTo>
                  <a:lnTo>
                    <a:pt x="0" y="2221"/>
                  </a:lnTo>
                  <a:lnTo>
                    <a:pt x="496" y="21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5403000" y="1150600"/>
              <a:ext cx="56100" cy="55175"/>
            </a:xfrm>
            <a:custGeom>
              <a:avLst/>
              <a:gdLst/>
              <a:ahLst/>
              <a:cxnLst/>
              <a:rect l="l" t="t" r="r" b="b"/>
              <a:pathLst>
                <a:path w="2244" h="2207" extrusionOk="0">
                  <a:moveTo>
                    <a:pt x="2244" y="0"/>
                  </a:moveTo>
                  <a:lnTo>
                    <a:pt x="1721" y="118"/>
                  </a:lnTo>
                  <a:lnTo>
                    <a:pt x="1" y="2207"/>
                  </a:lnTo>
                  <a:lnTo>
                    <a:pt x="496" y="20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5375225" y="1157450"/>
              <a:ext cx="54900" cy="55075"/>
            </a:xfrm>
            <a:custGeom>
              <a:avLst/>
              <a:gdLst/>
              <a:ahLst/>
              <a:cxnLst/>
              <a:rect l="l" t="t" r="r" b="b"/>
              <a:pathLst>
                <a:path w="2196" h="2203" extrusionOk="0">
                  <a:moveTo>
                    <a:pt x="2195" y="0"/>
                  </a:moveTo>
                  <a:lnTo>
                    <a:pt x="1664" y="130"/>
                  </a:lnTo>
                  <a:lnTo>
                    <a:pt x="1" y="2202"/>
                  </a:lnTo>
                  <a:lnTo>
                    <a:pt x="505" y="20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5347600" y="1164575"/>
              <a:ext cx="53375" cy="54625"/>
            </a:xfrm>
            <a:custGeom>
              <a:avLst/>
              <a:gdLst/>
              <a:ahLst/>
              <a:cxnLst/>
              <a:rect l="l" t="t" r="r" b="b"/>
              <a:pathLst>
                <a:path w="2135" h="2185" extrusionOk="0">
                  <a:moveTo>
                    <a:pt x="2134" y="1"/>
                  </a:moveTo>
                  <a:lnTo>
                    <a:pt x="1606" y="130"/>
                  </a:lnTo>
                  <a:lnTo>
                    <a:pt x="1" y="2185"/>
                  </a:lnTo>
                  <a:lnTo>
                    <a:pt x="502" y="206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5320000" y="1171675"/>
              <a:ext cx="51925" cy="54300"/>
            </a:xfrm>
            <a:custGeom>
              <a:avLst/>
              <a:gdLst/>
              <a:ahLst/>
              <a:cxnLst/>
              <a:rect l="l" t="t" r="r" b="b"/>
              <a:pathLst>
                <a:path w="2077" h="2172" extrusionOk="0">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5291950" y="1179300"/>
              <a:ext cx="50650" cy="54100"/>
            </a:xfrm>
            <a:custGeom>
              <a:avLst/>
              <a:gdLst/>
              <a:ahLst/>
              <a:cxnLst/>
              <a:rect l="l" t="t" r="r" b="b"/>
              <a:pathLst>
                <a:path w="2026" h="2164" extrusionOk="0">
                  <a:moveTo>
                    <a:pt x="2026" y="0"/>
                  </a:moveTo>
                  <a:lnTo>
                    <a:pt x="1490" y="143"/>
                  </a:lnTo>
                  <a:lnTo>
                    <a:pt x="1" y="2163"/>
                  </a:lnTo>
                  <a:lnTo>
                    <a:pt x="510" y="20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5275450" y="1183950"/>
              <a:ext cx="49750" cy="53800"/>
            </a:xfrm>
            <a:custGeom>
              <a:avLst/>
              <a:gdLst/>
              <a:ahLst/>
              <a:cxnLst/>
              <a:rect l="l" t="t" r="r" b="b"/>
              <a:pathLst>
                <a:path w="1990" h="2152" extrusionOk="0">
                  <a:moveTo>
                    <a:pt x="1990" y="1"/>
                  </a:moveTo>
                  <a:lnTo>
                    <a:pt x="1455" y="143"/>
                  </a:lnTo>
                  <a:lnTo>
                    <a:pt x="0" y="2152"/>
                  </a:lnTo>
                  <a:lnTo>
                    <a:pt x="508" y="20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5247600" y="1191800"/>
              <a:ext cx="48225" cy="53300"/>
            </a:xfrm>
            <a:custGeom>
              <a:avLst/>
              <a:gdLst/>
              <a:ahLst/>
              <a:cxnLst/>
              <a:rect l="l" t="t" r="r" b="b"/>
              <a:pathLst>
                <a:path w="1929" h="2132" extrusionOk="0">
                  <a:moveTo>
                    <a:pt x="1929" y="0"/>
                  </a:moveTo>
                  <a:lnTo>
                    <a:pt x="1397" y="142"/>
                  </a:lnTo>
                  <a:lnTo>
                    <a:pt x="0" y="2132"/>
                  </a:lnTo>
                  <a:lnTo>
                    <a:pt x="506" y="1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5219375" y="1199875"/>
              <a:ext cx="47025" cy="53175"/>
            </a:xfrm>
            <a:custGeom>
              <a:avLst/>
              <a:gdLst/>
              <a:ahLst/>
              <a:cxnLst/>
              <a:rect l="l" t="t" r="r" b="b"/>
              <a:pathLst>
                <a:path w="1881" h="2127" extrusionOk="0">
                  <a:moveTo>
                    <a:pt x="1880" y="1"/>
                  </a:moveTo>
                  <a:lnTo>
                    <a:pt x="1339" y="157"/>
                  </a:lnTo>
                  <a:lnTo>
                    <a:pt x="0" y="2127"/>
                  </a:lnTo>
                  <a:lnTo>
                    <a:pt x="515" y="19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5191150" y="1208425"/>
              <a:ext cx="45525" cy="52725"/>
            </a:xfrm>
            <a:custGeom>
              <a:avLst/>
              <a:gdLst/>
              <a:ahLst/>
              <a:cxnLst/>
              <a:rect l="l" t="t" r="r" b="b"/>
              <a:pathLst>
                <a:path w="1821" h="2109" extrusionOk="0">
                  <a:moveTo>
                    <a:pt x="1820" y="1"/>
                  </a:moveTo>
                  <a:lnTo>
                    <a:pt x="1281" y="156"/>
                  </a:lnTo>
                  <a:lnTo>
                    <a:pt x="1" y="2108"/>
                  </a:lnTo>
                  <a:lnTo>
                    <a:pt x="513" y="19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5163050" y="1216975"/>
              <a:ext cx="44000" cy="52200"/>
            </a:xfrm>
            <a:custGeom>
              <a:avLst/>
              <a:gdLst/>
              <a:ahLst/>
              <a:cxnLst/>
              <a:rect l="l" t="t" r="r" b="b"/>
              <a:pathLst>
                <a:path w="1760" h="2088" extrusionOk="0">
                  <a:moveTo>
                    <a:pt x="1760" y="0"/>
                  </a:moveTo>
                  <a:lnTo>
                    <a:pt x="1223" y="155"/>
                  </a:lnTo>
                  <a:lnTo>
                    <a:pt x="1" y="2087"/>
                  </a:lnTo>
                  <a:lnTo>
                    <a:pt x="512" y="19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5134575" y="1225800"/>
              <a:ext cx="42750" cy="52050"/>
            </a:xfrm>
            <a:custGeom>
              <a:avLst/>
              <a:gdLst/>
              <a:ahLst/>
              <a:cxnLst/>
              <a:rect l="l" t="t" r="r" b="b"/>
              <a:pathLst>
                <a:path w="1710" h="2082" extrusionOk="0">
                  <a:moveTo>
                    <a:pt x="1710" y="1"/>
                  </a:moveTo>
                  <a:lnTo>
                    <a:pt x="1165" y="169"/>
                  </a:lnTo>
                  <a:lnTo>
                    <a:pt x="1" y="2082"/>
                  </a:lnTo>
                  <a:lnTo>
                    <a:pt x="519" y="1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5106175" y="1235050"/>
              <a:ext cx="41250" cy="51525"/>
            </a:xfrm>
            <a:custGeom>
              <a:avLst/>
              <a:gdLst/>
              <a:ahLst/>
              <a:cxnLst/>
              <a:rect l="l" t="t" r="r" b="b"/>
              <a:pathLst>
                <a:path w="1650" h="2061" extrusionOk="0">
                  <a:moveTo>
                    <a:pt x="1649" y="1"/>
                  </a:moveTo>
                  <a:lnTo>
                    <a:pt x="1107" y="168"/>
                  </a:lnTo>
                  <a:lnTo>
                    <a:pt x="0" y="2060"/>
                  </a:lnTo>
                  <a:lnTo>
                    <a:pt x="516" y="19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5077825" y="1244250"/>
              <a:ext cx="39775" cy="51025"/>
            </a:xfrm>
            <a:custGeom>
              <a:avLst/>
              <a:gdLst/>
              <a:ahLst/>
              <a:cxnLst/>
              <a:rect l="l" t="t" r="r" b="b"/>
              <a:pathLst>
                <a:path w="1591" h="2041" extrusionOk="0">
                  <a:moveTo>
                    <a:pt x="1590" y="0"/>
                  </a:moveTo>
                  <a:lnTo>
                    <a:pt x="1049" y="169"/>
                  </a:lnTo>
                  <a:lnTo>
                    <a:pt x="0" y="2041"/>
                  </a:lnTo>
                  <a:lnTo>
                    <a:pt x="516" y="188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5049175" y="1253850"/>
              <a:ext cx="38450" cy="50800"/>
            </a:xfrm>
            <a:custGeom>
              <a:avLst/>
              <a:gdLst/>
              <a:ahLst/>
              <a:cxnLst/>
              <a:rect l="l" t="t" r="r" b="b"/>
              <a:pathLst>
                <a:path w="1538" h="2032" extrusionOk="0">
                  <a:moveTo>
                    <a:pt x="1538" y="0"/>
                  </a:moveTo>
                  <a:lnTo>
                    <a:pt x="991" y="179"/>
                  </a:lnTo>
                  <a:lnTo>
                    <a:pt x="0" y="2032"/>
                  </a:lnTo>
                  <a:lnTo>
                    <a:pt x="521" y="186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5020600" y="1263725"/>
              <a:ext cx="37000" cy="50275"/>
            </a:xfrm>
            <a:custGeom>
              <a:avLst/>
              <a:gdLst/>
              <a:ahLst/>
              <a:cxnLst/>
              <a:rect l="l" t="t" r="r" b="b"/>
              <a:pathLst>
                <a:path w="1480" h="2011" extrusionOk="0">
                  <a:moveTo>
                    <a:pt x="1479" y="0"/>
                  </a:moveTo>
                  <a:lnTo>
                    <a:pt x="934" y="179"/>
                  </a:lnTo>
                  <a:lnTo>
                    <a:pt x="1" y="2011"/>
                  </a:lnTo>
                  <a:lnTo>
                    <a:pt x="519" y="18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4992025" y="1273575"/>
              <a:ext cx="35575" cy="49850"/>
            </a:xfrm>
            <a:custGeom>
              <a:avLst/>
              <a:gdLst/>
              <a:ahLst/>
              <a:cxnLst/>
              <a:rect l="l" t="t" r="r" b="b"/>
              <a:pathLst>
                <a:path w="1423" h="1994" extrusionOk="0">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4963275" y="1283925"/>
              <a:ext cx="34200" cy="49475"/>
            </a:xfrm>
            <a:custGeom>
              <a:avLst/>
              <a:gdLst/>
              <a:ahLst/>
              <a:cxnLst/>
              <a:rect l="l" t="t" r="r" b="b"/>
              <a:pathLst>
                <a:path w="1368" h="1979" extrusionOk="0">
                  <a:moveTo>
                    <a:pt x="1367" y="0"/>
                  </a:moveTo>
                  <a:lnTo>
                    <a:pt x="818" y="191"/>
                  </a:lnTo>
                  <a:lnTo>
                    <a:pt x="0" y="1979"/>
                  </a:lnTo>
                  <a:lnTo>
                    <a:pt x="523" y="17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4934575" y="1294400"/>
              <a:ext cx="32725" cy="48925"/>
            </a:xfrm>
            <a:custGeom>
              <a:avLst/>
              <a:gdLst/>
              <a:ahLst/>
              <a:cxnLst/>
              <a:rect l="l" t="t" r="r" b="b"/>
              <a:pathLst>
                <a:path w="1309" h="1957" extrusionOk="0">
                  <a:moveTo>
                    <a:pt x="1308" y="0"/>
                  </a:moveTo>
                  <a:lnTo>
                    <a:pt x="761" y="191"/>
                  </a:lnTo>
                  <a:lnTo>
                    <a:pt x="0" y="1957"/>
                  </a:lnTo>
                  <a:lnTo>
                    <a:pt x="522" y="17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4905850" y="1304850"/>
              <a:ext cx="31350" cy="48650"/>
            </a:xfrm>
            <a:custGeom>
              <a:avLst/>
              <a:gdLst/>
              <a:ahLst/>
              <a:cxnLst/>
              <a:rect l="l" t="t" r="r" b="b"/>
              <a:pathLst>
                <a:path w="1254" h="1946" extrusionOk="0">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4877000" y="1315900"/>
              <a:ext cx="29925" cy="48125"/>
            </a:xfrm>
            <a:custGeom>
              <a:avLst/>
              <a:gdLst/>
              <a:ahLst/>
              <a:cxnLst/>
              <a:rect l="l" t="t" r="r" b="b"/>
              <a:pathLst>
                <a:path w="1197" h="1925" extrusionOk="0">
                  <a:moveTo>
                    <a:pt x="0" y="1925"/>
                  </a:moveTo>
                  <a:lnTo>
                    <a:pt x="525" y="1733"/>
                  </a:lnTo>
                  <a:lnTo>
                    <a:pt x="1197" y="1"/>
                  </a:lnTo>
                  <a:lnTo>
                    <a:pt x="647" y="2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4848225" y="1326975"/>
              <a:ext cx="28475" cy="47575"/>
            </a:xfrm>
            <a:custGeom>
              <a:avLst/>
              <a:gdLst/>
              <a:ahLst/>
              <a:cxnLst/>
              <a:rect l="l" t="t" r="r" b="b"/>
              <a:pathLst>
                <a:path w="1139" h="1903" extrusionOk="0">
                  <a:moveTo>
                    <a:pt x="523" y="1711"/>
                  </a:moveTo>
                  <a:lnTo>
                    <a:pt x="1139" y="1"/>
                  </a:lnTo>
                  <a:lnTo>
                    <a:pt x="590" y="202"/>
                  </a:lnTo>
                  <a:lnTo>
                    <a:pt x="0" y="19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4819375" y="1338100"/>
              <a:ext cx="27125" cy="47275"/>
            </a:xfrm>
            <a:custGeom>
              <a:avLst/>
              <a:gdLst/>
              <a:ahLst/>
              <a:cxnLst/>
              <a:rect l="l" t="t" r="r" b="b"/>
              <a:pathLst>
                <a:path w="1085" h="1891" extrusionOk="0">
                  <a:moveTo>
                    <a:pt x="527" y="1688"/>
                  </a:moveTo>
                  <a:lnTo>
                    <a:pt x="1085" y="0"/>
                  </a:lnTo>
                  <a:lnTo>
                    <a:pt x="533" y="213"/>
                  </a:lnTo>
                  <a:lnTo>
                    <a:pt x="0" y="18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790475" y="1349775"/>
              <a:ext cx="25700" cy="46700"/>
            </a:xfrm>
            <a:custGeom>
              <a:avLst/>
              <a:gdLst/>
              <a:ahLst/>
              <a:cxnLst/>
              <a:rect l="l" t="t" r="r" b="b"/>
              <a:pathLst>
                <a:path w="1028" h="1868" extrusionOk="0">
                  <a:moveTo>
                    <a:pt x="525" y="1666"/>
                  </a:moveTo>
                  <a:lnTo>
                    <a:pt x="1028" y="1"/>
                  </a:lnTo>
                  <a:lnTo>
                    <a:pt x="477" y="214"/>
                  </a:lnTo>
                  <a:lnTo>
                    <a:pt x="1" y="18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761650" y="1361450"/>
              <a:ext cx="24250" cy="46100"/>
            </a:xfrm>
            <a:custGeom>
              <a:avLst/>
              <a:gdLst/>
              <a:ahLst/>
              <a:cxnLst/>
              <a:rect l="l" t="t" r="r" b="b"/>
              <a:pathLst>
                <a:path w="970" h="1844" extrusionOk="0">
                  <a:moveTo>
                    <a:pt x="524" y="1642"/>
                  </a:moveTo>
                  <a:lnTo>
                    <a:pt x="970" y="0"/>
                  </a:lnTo>
                  <a:lnTo>
                    <a:pt x="421" y="212"/>
                  </a:lnTo>
                  <a:lnTo>
                    <a:pt x="1" y="1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4732750" y="1373275"/>
              <a:ext cx="22900" cy="45775"/>
            </a:xfrm>
            <a:custGeom>
              <a:avLst/>
              <a:gdLst/>
              <a:ahLst/>
              <a:cxnLst/>
              <a:rect l="l" t="t" r="r" b="b"/>
              <a:pathLst>
                <a:path w="916" h="1831" extrusionOk="0">
                  <a:moveTo>
                    <a:pt x="526" y="1618"/>
                  </a:moveTo>
                  <a:lnTo>
                    <a:pt x="916" y="0"/>
                  </a:lnTo>
                  <a:lnTo>
                    <a:pt x="365" y="222"/>
                  </a:lnTo>
                  <a:lnTo>
                    <a:pt x="1" y="18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4646100" y="1410175"/>
              <a:ext cx="18700" cy="44225"/>
            </a:xfrm>
            <a:custGeom>
              <a:avLst/>
              <a:gdLst/>
              <a:ahLst/>
              <a:cxnLst/>
              <a:rect l="l" t="t" r="r" b="b"/>
              <a:pathLst>
                <a:path w="748" h="1769" extrusionOk="0">
                  <a:moveTo>
                    <a:pt x="748" y="1"/>
                  </a:moveTo>
                  <a:lnTo>
                    <a:pt x="197" y="233"/>
                  </a:lnTo>
                  <a:lnTo>
                    <a:pt x="1" y="1769"/>
                  </a:lnTo>
                  <a:lnTo>
                    <a:pt x="526" y="15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4617225" y="1422950"/>
              <a:ext cx="17300" cy="43625"/>
            </a:xfrm>
            <a:custGeom>
              <a:avLst/>
              <a:gdLst/>
              <a:ahLst/>
              <a:cxnLst/>
              <a:rect l="l" t="t" r="r" b="b"/>
              <a:pathLst>
                <a:path w="692" h="1745" extrusionOk="0">
                  <a:moveTo>
                    <a:pt x="692" y="0"/>
                  </a:moveTo>
                  <a:lnTo>
                    <a:pt x="141" y="232"/>
                  </a:lnTo>
                  <a:lnTo>
                    <a:pt x="1" y="1744"/>
                  </a:lnTo>
                  <a:lnTo>
                    <a:pt x="525" y="15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4588400" y="1435700"/>
              <a:ext cx="15875" cy="43025"/>
            </a:xfrm>
            <a:custGeom>
              <a:avLst/>
              <a:gdLst/>
              <a:ahLst/>
              <a:cxnLst/>
              <a:rect l="l" t="t" r="r" b="b"/>
              <a:pathLst>
                <a:path w="635" h="1721" extrusionOk="0">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559550" y="1448800"/>
              <a:ext cx="14500" cy="42625"/>
            </a:xfrm>
            <a:custGeom>
              <a:avLst/>
              <a:gdLst/>
              <a:ahLst/>
              <a:cxnLst/>
              <a:rect l="l" t="t" r="r" b="b"/>
              <a:pathLst>
                <a:path w="580" h="1705" extrusionOk="0">
                  <a:moveTo>
                    <a:pt x="580" y="0"/>
                  </a:moveTo>
                  <a:lnTo>
                    <a:pt x="30" y="242"/>
                  </a:lnTo>
                  <a:lnTo>
                    <a:pt x="0" y="1704"/>
                  </a:lnTo>
                  <a:lnTo>
                    <a:pt x="525" y="1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4530100" y="1462075"/>
              <a:ext cx="13750" cy="41975"/>
            </a:xfrm>
            <a:custGeom>
              <a:avLst/>
              <a:gdLst/>
              <a:ahLst/>
              <a:cxnLst/>
              <a:rect l="l" t="t" r="r" b="b"/>
              <a:pathLst>
                <a:path w="550" h="1679" extrusionOk="0">
                  <a:moveTo>
                    <a:pt x="550" y="1449"/>
                  </a:moveTo>
                  <a:lnTo>
                    <a:pt x="550" y="0"/>
                  </a:lnTo>
                  <a:lnTo>
                    <a:pt x="0" y="242"/>
                  </a:lnTo>
                  <a:lnTo>
                    <a:pt x="26" y="16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4499925" y="1475325"/>
              <a:ext cx="15125" cy="41525"/>
            </a:xfrm>
            <a:custGeom>
              <a:avLst/>
              <a:gdLst/>
              <a:ahLst/>
              <a:cxnLst/>
              <a:rect l="l" t="t" r="r" b="b"/>
              <a:pathLst>
                <a:path w="605" h="1661" extrusionOk="0">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4469825" y="1489050"/>
              <a:ext cx="16475" cy="40975"/>
            </a:xfrm>
            <a:custGeom>
              <a:avLst/>
              <a:gdLst/>
              <a:ahLst/>
              <a:cxnLst/>
              <a:rect l="l" t="t" r="r" b="b"/>
              <a:pathLst>
                <a:path w="659" h="1639" extrusionOk="0">
                  <a:moveTo>
                    <a:pt x="659" y="1399"/>
                  </a:moveTo>
                  <a:lnTo>
                    <a:pt x="548" y="1"/>
                  </a:lnTo>
                  <a:lnTo>
                    <a:pt x="1" y="251"/>
                  </a:lnTo>
                  <a:lnTo>
                    <a:pt x="135" y="1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39725" y="1502825"/>
              <a:ext cx="17825" cy="40300"/>
            </a:xfrm>
            <a:custGeom>
              <a:avLst/>
              <a:gdLst/>
              <a:ahLst/>
              <a:cxnLst/>
              <a:rect l="l" t="t" r="r" b="b"/>
              <a:pathLst>
                <a:path w="713" h="1612" extrusionOk="0">
                  <a:moveTo>
                    <a:pt x="713" y="1374"/>
                  </a:moveTo>
                  <a:lnTo>
                    <a:pt x="547" y="0"/>
                  </a:lnTo>
                  <a:lnTo>
                    <a:pt x="1" y="251"/>
                  </a:lnTo>
                  <a:lnTo>
                    <a:pt x="190" y="16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409700" y="1516625"/>
              <a:ext cx="19150" cy="39875"/>
            </a:xfrm>
            <a:custGeom>
              <a:avLst/>
              <a:gdLst/>
              <a:ahLst/>
              <a:cxnLst/>
              <a:rect l="l" t="t" r="r" b="b"/>
              <a:pathLst>
                <a:path w="766" h="1595" extrusionOk="0">
                  <a:moveTo>
                    <a:pt x="766" y="1347"/>
                  </a:moveTo>
                  <a:lnTo>
                    <a:pt x="546" y="0"/>
                  </a:lnTo>
                  <a:lnTo>
                    <a:pt x="0" y="260"/>
                  </a:lnTo>
                  <a:lnTo>
                    <a:pt x="245" y="15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379700" y="1530875"/>
              <a:ext cx="20525" cy="39225"/>
            </a:xfrm>
            <a:custGeom>
              <a:avLst/>
              <a:gdLst/>
              <a:ahLst/>
              <a:cxnLst/>
              <a:rect l="l" t="t" r="r" b="b"/>
              <a:pathLst>
                <a:path w="821" h="1569" extrusionOk="0">
                  <a:moveTo>
                    <a:pt x="820" y="1321"/>
                  </a:moveTo>
                  <a:lnTo>
                    <a:pt x="546" y="1"/>
                  </a:lnTo>
                  <a:lnTo>
                    <a:pt x="1" y="260"/>
                  </a:lnTo>
                  <a:lnTo>
                    <a:pt x="300" y="15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4349750" y="1545125"/>
              <a:ext cx="21875" cy="38575"/>
            </a:xfrm>
            <a:custGeom>
              <a:avLst/>
              <a:gdLst/>
              <a:ahLst/>
              <a:cxnLst/>
              <a:rect l="l" t="t" r="r" b="b"/>
              <a:pathLst>
                <a:path w="875" h="1543" extrusionOk="0">
                  <a:moveTo>
                    <a:pt x="875" y="1296"/>
                  </a:moveTo>
                  <a:lnTo>
                    <a:pt x="545" y="1"/>
                  </a:lnTo>
                  <a:lnTo>
                    <a:pt x="1" y="260"/>
                  </a:lnTo>
                  <a:lnTo>
                    <a:pt x="354" y="15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4319900" y="1559500"/>
              <a:ext cx="23125" cy="38125"/>
            </a:xfrm>
            <a:custGeom>
              <a:avLst/>
              <a:gdLst/>
              <a:ahLst/>
              <a:cxnLst/>
              <a:rect l="l" t="t" r="r" b="b"/>
              <a:pathLst>
                <a:path w="925" h="1525" extrusionOk="0">
                  <a:moveTo>
                    <a:pt x="925" y="1268"/>
                  </a:moveTo>
                  <a:lnTo>
                    <a:pt x="543" y="1"/>
                  </a:lnTo>
                  <a:lnTo>
                    <a:pt x="0" y="269"/>
                  </a:lnTo>
                  <a:lnTo>
                    <a:pt x="408" y="15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4290075" y="1574250"/>
              <a:ext cx="24500" cy="37425"/>
            </a:xfrm>
            <a:custGeom>
              <a:avLst/>
              <a:gdLst/>
              <a:ahLst/>
              <a:cxnLst/>
              <a:rect l="l" t="t" r="r" b="b"/>
              <a:pathLst>
                <a:path w="980" h="1497" extrusionOk="0">
                  <a:moveTo>
                    <a:pt x="980" y="1241"/>
                  </a:moveTo>
                  <a:lnTo>
                    <a:pt x="543" y="0"/>
                  </a:lnTo>
                  <a:lnTo>
                    <a:pt x="0" y="268"/>
                  </a:lnTo>
                  <a:lnTo>
                    <a:pt x="463" y="14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4260275" y="1588925"/>
              <a:ext cx="25850" cy="36775"/>
            </a:xfrm>
            <a:custGeom>
              <a:avLst/>
              <a:gdLst/>
              <a:ahLst/>
              <a:cxnLst/>
              <a:rect l="l" t="t" r="r" b="b"/>
              <a:pathLst>
                <a:path w="1034" h="1471" extrusionOk="0">
                  <a:moveTo>
                    <a:pt x="1033" y="1216"/>
                  </a:moveTo>
                  <a:lnTo>
                    <a:pt x="542" y="1"/>
                  </a:lnTo>
                  <a:lnTo>
                    <a:pt x="0" y="268"/>
                  </a:lnTo>
                  <a:lnTo>
                    <a:pt x="516" y="14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4230650" y="1603875"/>
              <a:ext cx="27125" cy="36300"/>
            </a:xfrm>
            <a:custGeom>
              <a:avLst/>
              <a:gdLst/>
              <a:ahLst/>
              <a:cxnLst/>
              <a:rect l="l" t="t" r="r" b="b"/>
              <a:pathLst>
                <a:path w="1085" h="1452" extrusionOk="0">
                  <a:moveTo>
                    <a:pt x="1084" y="1188"/>
                  </a:moveTo>
                  <a:lnTo>
                    <a:pt x="539" y="0"/>
                  </a:lnTo>
                  <a:lnTo>
                    <a:pt x="0" y="276"/>
                  </a:lnTo>
                  <a:lnTo>
                    <a:pt x="570" y="14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201025" y="1619025"/>
              <a:ext cx="28475" cy="35625"/>
            </a:xfrm>
            <a:custGeom>
              <a:avLst/>
              <a:gdLst/>
              <a:ahLst/>
              <a:cxnLst/>
              <a:rect l="l" t="t" r="r" b="b"/>
              <a:pathLst>
                <a:path w="1139" h="1425" extrusionOk="0">
                  <a:moveTo>
                    <a:pt x="1138" y="1161"/>
                  </a:moveTo>
                  <a:lnTo>
                    <a:pt x="539" y="1"/>
                  </a:lnTo>
                  <a:lnTo>
                    <a:pt x="1" y="276"/>
                  </a:lnTo>
                  <a:lnTo>
                    <a:pt x="624" y="14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4171450" y="1634200"/>
              <a:ext cx="29775" cy="34975"/>
            </a:xfrm>
            <a:custGeom>
              <a:avLst/>
              <a:gdLst/>
              <a:ahLst/>
              <a:cxnLst/>
              <a:rect l="l" t="t" r="r" b="b"/>
              <a:pathLst>
                <a:path w="1191" h="1399" extrusionOk="0">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4142050" y="1649650"/>
              <a:ext cx="31050" cy="34400"/>
            </a:xfrm>
            <a:custGeom>
              <a:avLst/>
              <a:gdLst/>
              <a:ahLst/>
              <a:cxnLst/>
              <a:rect l="l" t="t" r="r" b="b"/>
              <a:pathLst>
                <a:path w="1242" h="1376" extrusionOk="0">
                  <a:moveTo>
                    <a:pt x="1241" y="1105"/>
                  </a:moveTo>
                  <a:lnTo>
                    <a:pt x="535" y="0"/>
                  </a:lnTo>
                  <a:lnTo>
                    <a:pt x="1" y="285"/>
                  </a:lnTo>
                  <a:lnTo>
                    <a:pt x="732" y="1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4112650" y="1665250"/>
              <a:ext cx="32400" cy="33700"/>
            </a:xfrm>
            <a:custGeom>
              <a:avLst/>
              <a:gdLst/>
              <a:ahLst/>
              <a:cxnLst/>
              <a:rect l="l" t="t" r="r" b="b"/>
              <a:pathLst>
                <a:path w="1296" h="1348" extrusionOk="0">
                  <a:moveTo>
                    <a:pt x="1296" y="1076"/>
                  </a:moveTo>
                  <a:lnTo>
                    <a:pt x="536" y="1"/>
                  </a:lnTo>
                  <a:lnTo>
                    <a:pt x="1" y="284"/>
                  </a:lnTo>
                  <a:lnTo>
                    <a:pt x="785" y="13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4095275" y="1674450"/>
              <a:ext cx="33200" cy="33300"/>
            </a:xfrm>
            <a:custGeom>
              <a:avLst/>
              <a:gdLst/>
              <a:ahLst/>
              <a:cxnLst/>
              <a:rect l="l" t="t" r="r" b="b"/>
              <a:pathLst>
                <a:path w="1328" h="1332" extrusionOk="0">
                  <a:moveTo>
                    <a:pt x="817" y="1331"/>
                  </a:moveTo>
                  <a:lnTo>
                    <a:pt x="1327" y="1061"/>
                  </a:lnTo>
                  <a:lnTo>
                    <a:pt x="536" y="0"/>
                  </a:lnTo>
                  <a:lnTo>
                    <a:pt x="1" y="28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4066150" y="1690250"/>
              <a:ext cx="34400" cy="32750"/>
            </a:xfrm>
            <a:custGeom>
              <a:avLst/>
              <a:gdLst/>
              <a:ahLst/>
              <a:cxnLst/>
              <a:rect l="l" t="t" r="r" b="b"/>
              <a:pathLst>
                <a:path w="1376" h="1310" extrusionOk="0">
                  <a:moveTo>
                    <a:pt x="1" y="292"/>
                  </a:moveTo>
                  <a:lnTo>
                    <a:pt x="871" y="1309"/>
                  </a:lnTo>
                  <a:lnTo>
                    <a:pt x="1375" y="1031"/>
                  </a:lnTo>
                  <a:lnTo>
                    <a:pt x="53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4037050" y="1706250"/>
              <a:ext cx="35725" cy="32025"/>
            </a:xfrm>
            <a:custGeom>
              <a:avLst/>
              <a:gdLst/>
              <a:ahLst/>
              <a:cxnLst/>
              <a:rect l="l" t="t" r="r" b="b"/>
              <a:pathLst>
                <a:path w="1429" h="1281" extrusionOk="0">
                  <a:moveTo>
                    <a:pt x="0" y="291"/>
                  </a:moveTo>
                  <a:lnTo>
                    <a:pt x="923" y="1281"/>
                  </a:lnTo>
                  <a:lnTo>
                    <a:pt x="1428" y="1003"/>
                  </a:lnTo>
                  <a:lnTo>
                    <a:pt x="53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4007925" y="1722250"/>
              <a:ext cx="37050" cy="31350"/>
            </a:xfrm>
            <a:custGeom>
              <a:avLst/>
              <a:gdLst/>
              <a:ahLst/>
              <a:cxnLst/>
              <a:rect l="l" t="t" r="r" b="b"/>
              <a:pathLst>
                <a:path w="1482" h="1254" extrusionOk="0">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3979125" y="1738525"/>
              <a:ext cx="38250" cy="30750"/>
            </a:xfrm>
            <a:custGeom>
              <a:avLst/>
              <a:gdLst/>
              <a:ahLst/>
              <a:cxnLst/>
              <a:rect l="l" t="t" r="r" b="b"/>
              <a:pathLst>
                <a:path w="1530" h="1230" extrusionOk="0">
                  <a:moveTo>
                    <a:pt x="0" y="298"/>
                  </a:moveTo>
                  <a:lnTo>
                    <a:pt x="1030" y="1229"/>
                  </a:lnTo>
                  <a:lnTo>
                    <a:pt x="1530" y="945"/>
                  </a:lnTo>
                  <a:lnTo>
                    <a:pt x="5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3950300" y="1754925"/>
              <a:ext cx="39600" cy="30000"/>
            </a:xfrm>
            <a:custGeom>
              <a:avLst/>
              <a:gdLst/>
              <a:ahLst/>
              <a:cxnLst/>
              <a:rect l="l" t="t" r="r" b="b"/>
              <a:pathLst>
                <a:path w="1584" h="1200" extrusionOk="0">
                  <a:moveTo>
                    <a:pt x="0" y="299"/>
                  </a:moveTo>
                  <a:lnTo>
                    <a:pt x="1083" y="1200"/>
                  </a:lnTo>
                  <a:lnTo>
                    <a:pt x="1583" y="916"/>
                  </a:lnTo>
                  <a:lnTo>
                    <a:pt x="52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3921575" y="1771325"/>
              <a:ext cx="40775" cy="29400"/>
            </a:xfrm>
            <a:custGeom>
              <a:avLst/>
              <a:gdLst/>
              <a:ahLst/>
              <a:cxnLst/>
              <a:rect l="l" t="t" r="r" b="b"/>
              <a:pathLst>
                <a:path w="1631" h="1176" extrusionOk="0">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3893100" y="1788075"/>
              <a:ext cx="42075" cy="28675"/>
            </a:xfrm>
            <a:custGeom>
              <a:avLst/>
              <a:gdLst/>
              <a:ahLst/>
              <a:cxnLst/>
              <a:rect l="l" t="t" r="r" b="b"/>
              <a:pathLst>
                <a:path w="1683" h="1147" extrusionOk="0">
                  <a:moveTo>
                    <a:pt x="0" y="305"/>
                  </a:moveTo>
                  <a:lnTo>
                    <a:pt x="1189" y="1146"/>
                  </a:lnTo>
                  <a:lnTo>
                    <a:pt x="1683" y="855"/>
                  </a:lnTo>
                  <a:lnTo>
                    <a:pt x="51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3864575" y="1804850"/>
              <a:ext cx="43450" cy="27925"/>
            </a:xfrm>
            <a:custGeom>
              <a:avLst/>
              <a:gdLst/>
              <a:ahLst/>
              <a:cxnLst/>
              <a:rect l="l" t="t" r="r" b="b"/>
              <a:pathLst>
                <a:path w="1738" h="1117" extrusionOk="0">
                  <a:moveTo>
                    <a:pt x="1" y="306"/>
                  </a:moveTo>
                  <a:lnTo>
                    <a:pt x="1242" y="1116"/>
                  </a:lnTo>
                  <a:lnTo>
                    <a:pt x="1737" y="825"/>
                  </a:lnTo>
                  <a:lnTo>
                    <a:pt x="5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3836275" y="1821675"/>
              <a:ext cx="44575" cy="27325"/>
            </a:xfrm>
            <a:custGeom>
              <a:avLst/>
              <a:gdLst/>
              <a:ahLst/>
              <a:cxnLst/>
              <a:rect l="l" t="t" r="r" b="b"/>
              <a:pathLst>
                <a:path w="1783" h="1093" extrusionOk="0">
                  <a:moveTo>
                    <a:pt x="1" y="312"/>
                  </a:moveTo>
                  <a:lnTo>
                    <a:pt x="1296" y="1092"/>
                  </a:lnTo>
                  <a:lnTo>
                    <a:pt x="1782" y="794"/>
                  </a:lnTo>
                  <a:lnTo>
                    <a:pt x="51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3808150" y="1838800"/>
              <a:ext cx="45925" cy="26550"/>
            </a:xfrm>
            <a:custGeom>
              <a:avLst/>
              <a:gdLst/>
              <a:ahLst/>
              <a:cxnLst/>
              <a:rect l="l" t="t" r="r" b="b"/>
              <a:pathLst>
                <a:path w="1837" h="1062" extrusionOk="0">
                  <a:moveTo>
                    <a:pt x="1" y="312"/>
                  </a:moveTo>
                  <a:lnTo>
                    <a:pt x="1349" y="1061"/>
                  </a:lnTo>
                  <a:lnTo>
                    <a:pt x="1836" y="764"/>
                  </a:lnTo>
                  <a:lnTo>
                    <a:pt x="51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3780025" y="1855950"/>
              <a:ext cx="47225" cy="25775"/>
            </a:xfrm>
            <a:custGeom>
              <a:avLst/>
              <a:gdLst/>
              <a:ahLst/>
              <a:cxnLst/>
              <a:rect l="l" t="t" r="r" b="b"/>
              <a:pathLst>
                <a:path w="1889" h="1031" extrusionOk="0">
                  <a:moveTo>
                    <a:pt x="0" y="313"/>
                  </a:moveTo>
                  <a:lnTo>
                    <a:pt x="1400" y="1030"/>
                  </a:lnTo>
                  <a:lnTo>
                    <a:pt x="1888" y="733"/>
                  </a:lnTo>
                  <a:lnTo>
                    <a:pt x="5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3752200" y="1873200"/>
              <a:ext cx="48325" cy="25125"/>
            </a:xfrm>
            <a:custGeom>
              <a:avLst/>
              <a:gdLst/>
              <a:ahLst/>
              <a:cxnLst/>
              <a:rect l="l" t="t" r="r" b="b"/>
              <a:pathLst>
                <a:path w="1933" h="1005" extrusionOk="0">
                  <a:moveTo>
                    <a:pt x="0" y="318"/>
                  </a:moveTo>
                  <a:lnTo>
                    <a:pt x="1453" y="1005"/>
                  </a:lnTo>
                  <a:lnTo>
                    <a:pt x="1932" y="701"/>
                  </a:lnTo>
                  <a:lnTo>
                    <a:pt x="5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3724500" y="1890700"/>
              <a:ext cx="49650" cy="24325"/>
            </a:xfrm>
            <a:custGeom>
              <a:avLst/>
              <a:gdLst/>
              <a:ahLst/>
              <a:cxnLst/>
              <a:rect l="l" t="t" r="r" b="b"/>
              <a:pathLst>
                <a:path w="1986" h="973" extrusionOk="0">
                  <a:moveTo>
                    <a:pt x="0" y="318"/>
                  </a:moveTo>
                  <a:lnTo>
                    <a:pt x="1505" y="972"/>
                  </a:lnTo>
                  <a:lnTo>
                    <a:pt x="1985" y="669"/>
                  </a:lnTo>
                  <a:lnTo>
                    <a:pt x="5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3696725" y="1908175"/>
              <a:ext cx="50975" cy="23550"/>
            </a:xfrm>
            <a:custGeom>
              <a:avLst/>
              <a:gdLst/>
              <a:ahLst/>
              <a:cxnLst/>
              <a:rect l="l" t="t" r="r" b="b"/>
              <a:pathLst>
                <a:path w="2039" h="942" extrusionOk="0">
                  <a:moveTo>
                    <a:pt x="0" y="320"/>
                  </a:moveTo>
                  <a:lnTo>
                    <a:pt x="1558" y="942"/>
                  </a:lnTo>
                  <a:lnTo>
                    <a:pt x="2039" y="638"/>
                  </a:lnTo>
                  <a:lnTo>
                    <a:pt x="5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3669450" y="1925850"/>
              <a:ext cx="52075" cy="22875"/>
            </a:xfrm>
            <a:custGeom>
              <a:avLst/>
              <a:gdLst/>
              <a:ahLst/>
              <a:cxnLst/>
              <a:rect l="l" t="t" r="r" b="b"/>
              <a:pathLst>
                <a:path w="2083" h="915" extrusionOk="0">
                  <a:moveTo>
                    <a:pt x="0" y="323"/>
                  </a:moveTo>
                  <a:lnTo>
                    <a:pt x="1610" y="914"/>
                  </a:lnTo>
                  <a:lnTo>
                    <a:pt x="2082" y="604"/>
                  </a:lnTo>
                  <a:lnTo>
                    <a:pt x="49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3642175" y="1943625"/>
              <a:ext cx="53375" cy="22100"/>
            </a:xfrm>
            <a:custGeom>
              <a:avLst/>
              <a:gdLst/>
              <a:ahLst/>
              <a:cxnLst/>
              <a:rect l="l" t="t" r="r" b="b"/>
              <a:pathLst>
                <a:path w="2135" h="884" extrusionOk="0">
                  <a:moveTo>
                    <a:pt x="0" y="325"/>
                  </a:moveTo>
                  <a:lnTo>
                    <a:pt x="1663" y="883"/>
                  </a:lnTo>
                  <a:lnTo>
                    <a:pt x="2135" y="574"/>
                  </a:lnTo>
                  <a:lnTo>
                    <a:pt x="49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3614875" y="1961475"/>
              <a:ext cx="54675" cy="21300"/>
            </a:xfrm>
            <a:custGeom>
              <a:avLst/>
              <a:gdLst/>
              <a:ahLst/>
              <a:cxnLst/>
              <a:rect l="l" t="t" r="r" b="b"/>
              <a:pathLst>
                <a:path w="2187" h="852" extrusionOk="0">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3588150" y="1979500"/>
              <a:ext cx="55750" cy="20550"/>
            </a:xfrm>
            <a:custGeom>
              <a:avLst/>
              <a:gdLst/>
              <a:ahLst/>
              <a:cxnLst/>
              <a:rect l="l" t="t" r="r" b="b"/>
              <a:pathLst>
                <a:path w="2230" h="822" extrusionOk="0">
                  <a:moveTo>
                    <a:pt x="0" y="330"/>
                  </a:moveTo>
                  <a:lnTo>
                    <a:pt x="1767" y="822"/>
                  </a:lnTo>
                  <a:lnTo>
                    <a:pt x="2230" y="508"/>
                  </a:lnTo>
                  <a:lnTo>
                    <a:pt x="48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3561325" y="1997625"/>
              <a:ext cx="57125" cy="19750"/>
            </a:xfrm>
            <a:custGeom>
              <a:avLst/>
              <a:gdLst/>
              <a:ahLst/>
              <a:cxnLst/>
              <a:rect l="l" t="t" r="r" b="b"/>
              <a:pathLst>
                <a:path w="2285" h="790" extrusionOk="0">
                  <a:moveTo>
                    <a:pt x="0" y="330"/>
                  </a:moveTo>
                  <a:lnTo>
                    <a:pt x="1820" y="789"/>
                  </a:lnTo>
                  <a:lnTo>
                    <a:pt x="2284" y="475"/>
                  </a:lnTo>
                  <a:lnTo>
                    <a:pt x="48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3534650" y="2015800"/>
              <a:ext cx="58225" cy="18950"/>
            </a:xfrm>
            <a:custGeom>
              <a:avLst/>
              <a:gdLst/>
              <a:ahLst/>
              <a:cxnLst/>
              <a:rect l="l" t="t" r="r" b="b"/>
              <a:pathLst>
                <a:path w="2329" h="758" extrusionOk="0">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3"/>
            <p:cNvSpPr/>
            <p:nvPr/>
          </p:nvSpPr>
          <p:spPr>
            <a:xfrm>
              <a:off x="3508425" y="2034150"/>
              <a:ext cx="59450" cy="18150"/>
            </a:xfrm>
            <a:custGeom>
              <a:avLst/>
              <a:gdLst/>
              <a:ahLst/>
              <a:cxnLst/>
              <a:rect l="l" t="t" r="r" b="b"/>
              <a:pathLst>
                <a:path w="2378" h="726" extrusionOk="0">
                  <a:moveTo>
                    <a:pt x="1" y="335"/>
                  </a:moveTo>
                  <a:lnTo>
                    <a:pt x="1924" y="726"/>
                  </a:lnTo>
                  <a:lnTo>
                    <a:pt x="2377" y="407"/>
                  </a:lnTo>
                  <a:lnTo>
                    <a:pt x="47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3482125" y="2052575"/>
              <a:ext cx="60775" cy="17325"/>
            </a:xfrm>
            <a:custGeom>
              <a:avLst/>
              <a:gdLst/>
              <a:ahLst/>
              <a:cxnLst/>
              <a:rect l="l" t="t" r="r" b="b"/>
              <a:pathLst>
                <a:path w="2431" h="693" extrusionOk="0">
                  <a:moveTo>
                    <a:pt x="1" y="336"/>
                  </a:moveTo>
                  <a:lnTo>
                    <a:pt x="1975" y="692"/>
                  </a:lnTo>
                  <a:lnTo>
                    <a:pt x="2430" y="372"/>
                  </a:lnTo>
                  <a:lnTo>
                    <a:pt x="47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3456075" y="2071050"/>
              <a:ext cx="61775" cy="16550"/>
            </a:xfrm>
            <a:custGeom>
              <a:avLst/>
              <a:gdLst/>
              <a:ahLst/>
              <a:cxnLst/>
              <a:rect l="l" t="t" r="r" b="b"/>
              <a:pathLst>
                <a:path w="2471" h="662" extrusionOk="0">
                  <a:moveTo>
                    <a:pt x="0" y="340"/>
                  </a:moveTo>
                  <a:lnTo>
                    <a:pt x="2027" y="661"/>
                  </a:lnTo>
                  <a:lnTo>
                    <a:pt x="2471" y="339"/>
                  </a:lnTo>
                  <a:lnTo>
                    <a:pt x="4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a:off x="3430425" y="2089725"/>
              <a:ext cx="63050" cy="15675"/>
            </a:xfrm>
            <a:custGeom>
              <a:avLst/>
              <a:gdLst/>
              <a:ahLst/>
              <a:cxnLst/>
              <a:rect l="l" t="t" r="r" b="b"/>
              <a:pathLst>
                <a:path w="2522" h="627" extrusionOk="0">
                  <a:moveTo>
                    <a:pt x="0" y="339"/>
                  </a:moveTo>
                  <a:lnTo>
                    <a:pt x="2078" y="627"/>
                  </a:lnTo>
                  <a:lnTo>
                    <a:pt x="2521" y="303"/>
                  </a:lnTo>
                  <a:lnTo>
                    <a:pt x="4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3404675" y="2108425"/>
              <a:ext cx="64400" cy="14850"/>
            </a:xfrm>
            <a:custGeom>
              <a:avLst/>
              <a:gdLst/>
              <a:ahLst/>
              <a:cxnLst/>
              <a:rect l="l" t="t" r="r" b="b"/>
              <a:pathLst>
                <a:path w="2576" h="594" extrusionOk="0">
                  <a:moveTo>
                    <a:pt x="1" y="341"/>
                  </a:moveTo>
                  <a:lnTo>
                    <a:pt x="2130" y="594"/>
                  </a:lnTo>
                  <a:lnTo>
                    <a:pt x="2575" y="269"/>
                  </a:lnTo>
                  <a:lnTo>
                    <a:pt x="46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3379325" y="2127200"/>
              <a:ext cx="65275" cy="14050"/>
            </a:xfrm>
            <a:custGeom>
              <a:avLst/>
              <a:gdLst/>
              <a:ahLst/>
              <a:cxnLst/>
              <a:rect l="l" t="t" r="r" b="b"/>
              <a:pathLst>
                <a:path w="2611" h="562" extrusionOk="0">
                  <a:moveTo>
                    <a:pt x="0" y="344"/>
                  </a:moveTo>
                  <a:lnTo>
                    <a:pt x="2180" y="561"/>
                  </a:lnTo>
                  <a:lnTo>
                    <a:pt x="2611" y="23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3354250" y="2146125"/>
              <a:ext cx="66650" cy="13175"/>
            </a:xfrm>
            <a:custGeom>
              <a:avLst/>
              <a:gdLst/>
              <a:ahLst/>
              <a:cxnLst/>
              <a:rect l="l" t="t" r="r" b="b"/>
              <a:pathLst>
                <a:path w="2666" h="527" extrusionOk="0">
                  <a:moveTo>
                    <a:pt x="1" y="344"/>
                  </a:moveTo>
                  <a:lnTo>
                    <a:pt x="2232" y="527"/>
                  </a:lnTo>
                  <a:lnTo>
                    <a:pt x="2665" y="198"/>
                  </a:lnTo>
                  <a:lnTo>
                    <a:pt x="45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3329125" y="2165100"/>
              <a:ext cx="67950" cy="12325"/>
            </a:xfrm>
            <a:custGeom>
              <a:avLst/>
              <a:gdLst/>
              <a:ahLst/>
              <a:cxnLst/>
              <a:rect l="l" t="t" r="r" b="b"/>
              <a:pathLst>
                <a:path w="2718" h="493" extrusionOk="0">
                  <a:moveTo>
                    <a:pt x="0" y="346"/>
                  </a:moveTo>
                  <a:lnTo>
                    <a:pt x="2282" y="492"/>
                  </a:lnTo>
                  <a:lnTo>
                    <a:pt x="2717" y="162"/>
                  </a:lnTo>
                  <a:lnTo>
                    <a:pt x="45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3"/>
            <p:cNvSpPr/>
            <p:nvPr/>
          </p:nvSpPr>
          <p:spPr>
            <a:xfrm>
              <a:off x="3304500" y="2184150"/>
              <a:ext cx="68825" cy="11450"/>
            </a:xfrm>
            <a:custGeom>
              <a:avLst/>
              <a:gdLst/>
              <a:ahLst/>
              <a:cxnLst/>
              <a:rect l="l" t="t" r="r" b="b"/>
              <a:pathLst>
                <a:path w="2753" h="458" extrusionOk="0">
                  <a:moveTo>
                    <a:pt x="1" y="348"/>
                  </a:moveTo>
                  <a:lnTo>
                    <a:pt x="2333" y="458"/>
                  </a:lnTo>
                  <a:lnTo>
                    <a:pt x="2752" y="126"/>
                  </a:lnTo>
                  <a:lnTo>
                    <a:pt x="44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3"/>
            <p:cNvSpPr/>
            <p:nvPr/>
          </p:nvSpPr>
          <p:spPr>
            <a:xfrm>
              <a:off x="3280100" y="2203300"/>
              <a:ext cx="70100" cy="10600"/>
            </a:xfrm>
            <a:custGeom>
              <a:avLst/>
              <a:gdLst/>
              <a:ahLst/>
              <a:cxnLst/>
              <a:rect l="l" t="t" r="r" b="b"/>
              <a:pathLst>
                <a:path w="2804" h="424" extrusionOk="0">
                  <a:moveTo>
                    <a:pt x="0" y="350"/>
                  </a:moveTo>
                  <a:lnTo>
                    <a:pt x="2382" y="424"/>
                  </a:lnTo>
                  <a:lnTo>
                    <a:pt x="2804" y="91"/>
                  </a:lnTo>
                  <a:lnTo>
                    <a:pt x="4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a:off x="3255625" y="2222525"/>
              <a:ext cx="71375" cy="9700"/>
            </a:xfrm>
            <a:custGeom>
              <a:avLst/>
              <a:gdLst/>
              <a:ahLst/>
              <a:cxnLst/>
              <a:rect l="l" t="t" r="r" b="b"/>
              <a:pathLst>
                <a:path w="2855" h="388" extrusionOk="0">
                  <a:moveTo>
                    <a:pt x="0" y="351"/>
                  </a:moveTo>
                  <a:lnTo>
                    <a:pt x="2432" y="388"/>
                  </a:lnTo>
                  <a:lnTo>
                    <a:pt x="2855" y="54"/>
                  </a:lnTo>
                  <a:lnTo>
                    <a:pt x="44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3231750" y="2241800"/>
              <a:ext cx="72250" cy="8850"/>
            </a:xfrm>
            <a:custGeom>
              <a:avLst/>
              <a:gdLst/>
              <a:ahLst/>
              <a:cxnLst/>
              <a:rect l="l" t="t" r="r" b="b"/>
              <a:pathLst>
                <a:path w="2890" h="354" extrusionOk="0">
                  <a:moveTo>
                    <a:pt x="1" y="353"/>
                  </a:moveTo>
                  <a:lnTo>
                    <a:pt x="2483" y="354"/>
                  </a:lnTo>
                  <a:lnTo>
                    <a:pt x="2890" y="19"/>
                  </a:lnTo>
                  <a:lnTo>
                    <a:pt x="43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p:nvPr/>
          </p:nvSpPr>
          <p:spPr>
            <a:xfrm>
              <a:off x="3208050" y="2260725"/>
              <a:ext cx="73550" cy="9300"/>
            </a:xfrm>
            <a:custGeom>
              <a:avLst/>
              <a:gdLst/>
              <a:ahLst/>
              <a:cxnLst/>
              <a:rect l="l" t="t" r="r" b="b"/>
              <a:pathLst>
                <a:path w="2942" h="372" extrusionOk="0">
                  <a:moveTo>
                    <a:pt x="0" y="372"/>
                  </a:moveTo>
                  <a:lnTo>
                    <a:pt x="2532" y="336"/>
                  </a:lnTo>
                  <a:lnTo>
                    <a:pt x="2941" y="0"/>
                  </a:lnTo>
                  <a:lnTo>
                    <a:pt x="432" y="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3"/>
            <p:cNvSpPr/>
            <p:nvPr/>
          </p:nvSpPr>
          <p:spPr>
            <a:xfrm>
              <a:off x="3184250" y="2279225"/>
              <a:ext cx="74800" cy="10300"/>
            </a:xfrm>
            <a:custGeom>
              <a:avLst/>
              <a:gdLst/>
              <a:ahLst/>
              <a:cxnLst/>
              <a:rect l="l" t="t" r="r" b="b"/>
              <a:pathLst>
                <a:path w="2992" h="412" extrusionOk="0">
                  <a:moveTo>
                    <a:pt x="0" y="411"/>
                  </a:moveTo>
                  <a:lnTo>
                    <a:pt x="2581" y="338"/>
                  </a:lnTo>
                  <a:lnTo>
                    <a:pt x="2992" y="0"/>
                  </a:lnTo>
                  <a:lnTo>
                    <a:pt x="434" y="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3161200" y="2297800"/>
              <a:ext cx="75625" cy="11250"/>
            </a:xfrm>
            <a:custGeom>
              <a:avLst/>
              <a:gdLst/>
              <a:ahLst/>
              <a:cxnLst/>
              <a:rect l="l" t="t" r="r" b="b"/>
              <a:pathLst>
                <a:path w="3025" h="450" extrusionOk="0">
                  <a:moveTo>
                    <a:pt x="1" y="449"/>
                  </a:moveTo>
                  <a:lnTo>
                    <a:pt x="2630" y="339"/>
                  </a:lnTo>
                  <a:lnTo>
                    <a:pt x="3024" y="1"/>
                  </a:lnTo>
                  <a:lnTo>
                    <a:pt x="417" y="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3"/>
            <p:cNvSpPr/>
            <p:nvPr/>
          </p:nvSpPr>
          <p:spPr>
            <a:xfrm>
              <a:off x="3138250" y="2316450"/>
              <a:ext cx="76875" cy="12175"/>
            </a:xfrm>
            <a:custGeom>
              <a:avLst/>
              <a:gdLst/>
              <a:ahLst/>
              <a:cxnLst/>
              <a:rect l="l" t="t" r="r" b="b"/>
              <a:pathLst>
                <a:path w="3075" h="487" extrusionOk="0">
                  <a:moveTo>
                    <a:pt x="0" y="487"/>
                  </a:moveTo>
                  <a:lnTo>
                    <a:pt x="2678" y="339"/>
                  </a:lnTo>
                  <a:lnTo>
                    <a:pt x="3074" y="0"/>
                  </a:lnTo>
                  <a:lnTo>
                    <a:pt x="419" y="13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3"/>
            <p:cNvSpPr/>
            <p:nvPr/>
          </p:nvSpPr>
          <p:spPr>
            <a:xfrm>
              <a:off x="3115225" y="2335150"/>
              <a:ext cx="78100" cy="13175"/>
            </a:xfrm>
            <a:custGeom>
              <a:avLst/>
              <a:gdLst/>
              <a:ahLst/>
              <a:cxnLst/>
              <a:rect l="l" t="t" r="r" b="b"/>
              <a:pathLst>
                <a:path w="3124" h="527" extrusionOk="0">
                  <a:moveTo>
                    <a:pt x="0" y="527"/>
                  </a:moveTo>
                  <a:lnTo>
                    <a:pt x="2725" y="341"/>
                  </a:lnTo>
                  <a:lnTo>
                    <a:pt x="3123" y="0"/>
                  </a:lnTo>
                  <a:lnTo>
                    <a:pt x="419" y="1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3"/>
            <p:cNvSpPr/>
            <p:nvPr/>
          </p:nvSpPr>
          <p:spPr>
            <a:xfrm>
              <a:off x="3093000" y="2353900"/>
              <a:ext cx="78875" cy="14125"/>
            </a:xfrm>
            <a:custGeom>
              <a:avLst/>
              <a:gdLst/>
              <a:ahLst/>
              <a:cxnLst/>
              <a:rect l="l" t="t" r="r" b="b"/>
              <a:pathLst>
                <a:path w="3155" h="565" extrusionOk="0">
                  <a:moveTo>
                    <a:pt x="0" y="564"/>
                  </a:moveTo>
                  <a:lnTo>
                    <a:pt x="2774" y="342"/>
                  </a:lnTo>
                  <a:lnTo>
                    <a:pt x="3154" y="1"/>
                  </a:lnTo>
                  <a:lnTo>
                    <a:pt x="401" y="20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3"/>
            <p:cNvSpPr/>
            <p:nvPr/>
          </p:nvSpPr>
          <p:spPr>
            <a:xfrm>
              <a:off x="3070850" y="2372700"/>
              <a:ext cx="80100" cy="15100"/>
            </a:xfrm>
            <a:custGeom>
              <a:avLst/>
              <a:gdLst/>
              <a:ahLst/>
              <a:cxnLst/>
              <a:rect l="l" t="t" r="r" b="b"/>
              <a:pathLst>
                <a:path w="3204" h="604" extrusionOk="0">
                  <a:moveTo>
                    <a:pt x="1" y="603"/>
                  </a:moveTo>
                  <a:lnTo>
                    <a:pt x="2821" y="343"/>
                  </a:lnTo>
                  <a:lnTo>
                    <a:pt x="3203" y="1"/>
                  </a:lnTo>
                  <a:lnTo>
                    <a:pt x="404" y="2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3"/>
            <p:cNvSpPr/>
            <p:nvPr/>
          </p:nvSpPr>
          <p:spPr>
            <a:xfrm>
              <a:off x="5750825" y="897650"/>
              <a:ext cx="512325" cy="79375"/>
            </a:xfrm>
            <a:custGeom>
              <a:avLst/>
              <a:gdLst/>
              <a:ahLst/>
              <a:cxnLst/>
              <a:rect l="l" t="t" r="r" b="b"/>
              <a:pathLst>
                <a:path w="20493" h="3175" extrusionOk="0">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3"/>
            <p:cNvSpPr/>
            <p:nvPr/>
          </p:nvSpPr>
          <p:spPr>
            <a:xfrm>
              <a:off x="5710350" y="930525"/>
              <a:ext cx="552800" cy="89225"/>
            </a:xfrm>
            <a:custGeom>
              <a:avLst/>
              <a:gdLst/>
              <a:ahLst/>
              <a:cxnLst/>
              <a:rect l="l" t="t" r="r" b="b"/>
              <a:pathLst>
                <a:path w="22112" h="3569" extrusionOk="0">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p:nvPr/>
          </p:nvSpPr>
          <p:spPr>
            <a:xfrm>
              <a:off x="1356525" y="651475"/>
              <a:ext cx="4906625" cy="4411225"/>
            </a:xfrm>
            <a:custGeom>
              <a:avLst/>
              <a:gdLst/>
              <a:ahLst/>
              <a:cxnLst/>
              <a:rect l="l" t="t" r="r" b="b"/>
              <a:pathLst>
                <a:path w="196265" h="176449" extrusionOk="0">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3"/>
            <p:cNvSpPr/>
            <p:nvPr/>
          </p:nvSpPr>
          <p:spPr>
            <a:xfrm>
              <a:off x="6030600" y="2391625"/>
              <a:ext cx="232550" cy="209550"/>
            </a:xfrm>
            <a:custGeom>
              <a:avLst/>
              <a:gdLst/>
              <a:ahLst/>
              <a:cxnLst/>
              <a:rect l="l" t="t" r="r" b="b"/>
              <a:pathLst>
                <a:path w="9302" h="8382" extrusionOk="0">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3"/>
            <p:cNvSpPr/>
            <p:nvPr/>
          </p:nvSpPr>
          <p:spPr>
            <a:xfrm>
              <a:off x="6069900" y="2506275"/>
              <a:ext cx="193250" cy="118250"/>
            </a:xfrm>
            <a:custGeom>
              <a:avLst/>
              <a:gdLst/>
              <a:ahLst/>
              <a:cxnLst/>
              <a:rect l="l" t="t" r="r" b="b"/>
              <a:pathLst>
                <a:path w="7730" h="4730" extrusionOk="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3"/>
            <p:cNvSpPr/>
            <p:nvPr/>
          </p:nvSpPr>
          <p:spPr>
            <a:xfrm>
              <a:off x="5768750" y="2574325"/>
              <a:ext cx="494400" cy="398700"/>
            </a:xfrm>
            <a:custGeom>
              <a:avLst/>
              <a:gdLst/>
              <a:ahLst/>
              <a:cxnLst/>
              <a:rect l="l" t="t" r="r" b="b"/>
              <a:pathLst>
                <a:path w="19776" h="15948" extrusionOk="0">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3"/>
            <p:cNvSpPr/>
            <p:nvPr/>
          </p:nvSpPr>
          <p:spPr>
            <a:xfrm>
              <a:off x="5832900" y="2664925"/>
              <a:ext cx="430250" cy="335150"/>
            </a:xfrm>
            <a:custGeom>
              <a:avLst/>
              <a:gdLst/>
              <a:ahLst/>
              <a:cxnLst/>
              <a:rect l="l" t="t" r="r" b="b"/>
              <a:pathLst>
                <a:path w="17210" h="13406" extrusionOk="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p:cNvSpPr>
            <a:spLocks noGrp="1"/>
          </p:cNvSpPr>
          <p:nvPr>
            <p:ph type="ctrTitle"/>
          </p:nvPr>
        </p:nvSpPr>
        <p:spPr>
          <a:xfrm>
            <a:off x="233880" y="596573"/>
            <a:ext cx="4475400" cy="885831"/>
          </a:xfrm>
        </p:spPr>
        <p:txBody>
          <a:bodyPr/>
          <a:lstStyle/>
          <a:p>
            <a:r>
              <a:rPr lang="en-US" sz="4000" dirty="0" smtClean="0"/>
              <a:t>MINI PROJECT PRESENTATION</a:t>
            </a:r>
            <a:endParaRPr lang="en-IN" sz="4000" dirty="0"/>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9662" y="1459755"/>
            <a:ext cx="1397091" cy="140084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
        <p:nvSpPr>
          <p:cNvPr id="500" name="Subtitle 2">
            <a:extLst>
              <a:ext uri="{FF2B5EF4-FFF2-40B4-BE49-F238E27FC236}">
                <a16:creationId xmlns:lc="http://schemas.openxmlformats.org/drawingml/2006/lockedCanvas" xmlns:a16="http://schemas.microsoft.com/office/drawing/2014/main" xmlns="" id="{4B682A19-B936-4EB2-AFCD-7C67BBD2D0BB}"/>
              </a:ext>
            </a:extLst>
          </p:cNvPr>
          <p:cNvSpPr>
            <a:spLocks noGrp="1"/>
          </p:cNvSpPr>
          <p:nvPr/>
        </p:nvSpPr>
        <p:spPr>
          <a:xfrm>
            <a:off x="752383" y="3300762"/>
            <a:ext cx="4426006" cy="1781140"/>
          </a:xfrm>
          <a:prstGeom prst="rect">
            <a:avLst/>
          </a:prstGeom>
        </p:spPr>
        <p:txBody>
          <a:bodyPr vert="horz" lIns="91440" tIns="45720" rIns="91440" bIns="45720" rtlCol="0" anchor="t">
            <a:norm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en-US" sz="11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BACHELOR </a:t>
            </a:r>
            <a:r>
              <a:rPr lang="en-US"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OF TECHNOLOGY</a:t>
            </a:r>
          </a:p>
          <a:p>
            <a:pPr algn="l"/>
            <a:r>
              <a:rPr lang="en-US"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(COMPUTER SCIENCE ENGINEERING</a:t>
            </a:r>
            <a:r>
              <a:rPr lang="en-US" sz="11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a:t>
            </a:r>
          </a:p>
          <a:p>
            <a:pPr algn="l"/>
            <a:r>
              <a:rPr lang="en-US" sz="11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SESSION 2020-2021</a:t>
            </a:r>
          </a:p>
          <a:p>
            <a:pPr algn="l"/>
            <a:endParaRPr lang="en-US"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a:p>
            <a:pPr algn="l"/>
            <a:r>
              <a:rPr lang="en-US"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JAINUL HASAN (</a:t>
            </a:r>
            <a:r>
              <a:rPr lang="en-US" sz="11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19BCS041)</a:t>
            </a:r>
            <a:endParaRPr lang="en-US"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a:p>
            <a:pPr algn="l"/>
            <a:r>
              <a:rPr lang="en-US" sz="11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 </a:t>
            </a:r>
            <a:endParaRPr lang="en-IN" sz="11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3"/>
        <p:cNvGrpSpPr/>
        <p:nvPr/>
      </p:nvGrpSpPr>
      <p:grpSpPr>
        <a:xfrm>
          <a:off x="0" y="0"/>
          <a:ext cx="0" cy="0"/>
          <a:chOff x="0" y="0"/>
          <a:chExt cx="0" cy="0"/>
        </a:xfrm>
      </p:grpSpPr>
      <p:grpSp>
        <p:nvGrpSpPr>
          <p:cNvPr id="1714" name="Google Shape;1714;p42"/>
          <p:cNvGrpSpPr/>
          <p:nvPr/>
        </p:nvGrpSpPr>
        <p:grpSpPr>
          <a:xfrm>
            <a:off x="2686812" y="1287852"/>
            <a:ext cx="3686768" cy="1986186"/>
            <a:chOff x="751575" y="1144325"/>
            <a:chExt cx="6340100" cy="3415625"/>
          </a:xfrm>
        </p:grpSpPr>
        <p:sp>
          <p:nvSpPr>
            <p:cNvPr id="1715" name="Google Shape;1715;p42"/>
            <p:cNvSpPr/>
            <p:nvPr/>
          </p:nvSpPr>
          <p:spPr>
            <a:xfrm>
              <a:off x="751575" y="1660150"/>
              <a:ext cx="1031700" cy="893300"/>
            </a:xfrm>
            <a:custGeom>
              <a:avLst/>
              <a:gdLst/>
              <a:ahLst/>
              <a:cxnLst/>
              <a:rect l="l" t="t" r="r" b="b"/>
              <a:pathLst>
                <a:path w="41268" h="35732" fill="none" extrusionOk="0">
                  <a:moveTo>
                    <a:pt x="30957" y="1"/>
                  </a:moveTo>
                  <a:lnTo>
                    <a:pt x="10323" y="1"/>
                  </a:lnTo>
                  <a:lnTo>
                    <a:pt x="0" y="17872"/>
                  </a:lnTo>
                  <a:lnTo>
                    <a:pt x="10323" y="35731"/>
                  </a:lnTo>
                  <a:lnTo>
                    <a:pt x="30957" y="35731"/>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2"/>
            <p:cNvSpPr/>
            <p:nvPr/>
          </p:nvSpPr>
          <p:spPr>
            <a:xfrm>
              <a:off x="4276725" y="1660150"/>
              <a:ext cx="1031700" cy="893300"/>
            </a:xfrm>
            <a:custGeom>
              <a:avLst/>
              <a:gdLst/>
              <a:ahLst/>
              <a:cxnLst/>
              <a:rect l="l" t="t" r="r" b="b"/>
              <a:pathLst>
                <a:path w="41268" h="35732" fill="none" extrusionOk="0">
                  <a:moveTo>
                    <a:pt x="30944" y="1"/>
                  </a:moveTo>
                  <a:lnTo>
                    <a:pt x="10311" y="1"/>
                  </a:lnTo>
                  <a:lnTo>
                    <a:pt x="0" y="17872"/>
                  </a:lnTo>
                  <a:lnTo>
                    <a:pt x="10311" y="35731"/>
                  </a:lnTo>
                  <a:lnTo>
                    <a:pt x="30944" y="35731"/>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2"/>
            <p:cNvSpPr/>
            <p:nvPr/>
          </p:nvSpPr>
          <p:spPr>
            <a:xfrm>
              <a:off x="1632925" y="2169450"/>
              <a:ext cx="1031700" cy="893275"/>
            </a:xfrm>
            <a:custGeom>
              <a:avLst/>
              <a:gdLst/>
              <a:ahLst/>
              <a:cxnLst/>
              <a:rect l="l" t="t" r="r" b="b"/>
              <a:pathLst>
                <a:path w="41268" h="35731" fill="none" extrusionOk="0">
                  <a:moveTo>
                    <a:pt x="30945" y="0"/>
                  </a:moveTo>
                  <a:lnTo>
                    <a:pt x="10312" y="0"/>
                  </a:lnTo>
                  <a:lnTo>
                    <a:pt x="1" y="17860"/>
                  </a:lnTo>
                  <a:lnTo>
                    <a:pt x="10312" y="35731"/>
                  </a:lnTo>
                  <a:lnTo>
                    <a:pt x="30945" y="35731"/>
                  </a:lnTo>
                  <a:lnTo>
                    <a:pt x="41268" y="17860"/>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2"/>
            <p:cNvSpPr/>
            <p:nvPr/>
          </p:nvSpPr>
          <p:spPr>
            <a:xfrm>
              <a:off x="1633825" y="1144325"/>
              <a:ext cx="1031400" cy="893275"/>
            </a:xfrm>
            <a:custGeom>
              <a:avLst/>
              <a:gdLst/>
              <a:ahLst/>
              <a:cxnLst/>
              <a:rect l="l" t="t" r="r" b="b"/>
              <a:pathLst>
                <a:path w="41256" h="35731" fill="none" extrusionOk="0">
                  <a:moveTo>
                    <a:pt x="30945" y="0"/>
                  </a:moveTo>
                  <a:lnTo>
                    <a:pt x="10311" y="0"/>
                  </a:lnTo>
                  <a:lnTo>
                    <a:pt x="0" y="17871"/>
                  </a:lnTo>
                  <a:lnTo>
                    <a:pt x="10311" y="35731"/>
                  </a:lnTo>
                  <a:lnTo>
                    <a:pt x="30945" y="35731"/>
                  </a:lnTo>
                  <a:lnTo>
                    <a:pt x="41256" y="17871"/>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2"/>
            <p:cNvSpPr/>
            <p:nvPr/>
          </p:nvSpPr>
          <p:spPr>
            <a:xfrm>
              <a:off x="2515175" y="1660150"/>
              <a:ext cx="1031700" cy="893300"/>
            </a:xfrm>
            <a:custGeom>
              <a:avLst/>
              <a:gdLst/>
              <a:ahLst/>
              <a:cxnLst/>
              <a:rect l="l" t="t" r="r" b="b"/>
              <a:pathLst>
                <a:path w="41268" h="35732" fill="none" extrusionOk="0">
                  <a:moveTo>
                    <a:pt x="30957" y="1"/>
                  </a:moveTo>
                  <a:lnTo>
                    <a:pt x="10324" y="1"/>
                  </a:lnTo>
                  <a:lnTo>
                    <a:pt x="1" y="17872"/>
                  </a:lnTo>
                  <a:lnTo>
                    <a:pt x="10324" y="35731"/>
                  </a:lnTo>
                  <a:lnTo>
                    <a:pt x="30957" y="35731"/>
                  </a:lnTo>
                  <a:lnTo>
                    <a:pt x="41268"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2"/>
            <p:cNvSpPr/>
            <p:nvPr/>
          </p:nvSpPr>
          <p:spPr>
            <a:xfrm>
              <a:off x="3396550" y="2169450"/>
              <a:ext cx="1031700" cy="893275"/>
            </a:xfrm>
            <a:custGeom>
              <a:avLst/>
              <a:gdLst/>
              <a:ahLst/>
              <a:cxnLst/>
              <a:rect l="l" t="t" r="r" b="b"/>
              <a:pathLst>
                <a:path w="41268" h="35731" fill="none" extrusionOk="0">
                  <a:moveTo>
                    <a:pt x="30945" y="0"/>
                  </a:moveTo>
                  <a:lnTo>
                    <a:pt x="10323" y="0"/>
                  </a:lnTo>
                  <a:lnTo>
                    <a:pt x="0" y="17860"/>
                  </a:lnTo>
                  <a:lnTo>
                    <a:pt x="10323" y="35731"/>
                  </a:lnTo>
                  <a:lnTo>
                    <a:pt x="30945" y="35731"/>
                  </a:lnTo>
                  <a:lnTo>
                    <a:pt x="41267" y="17860"/>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2"/>
            <p:cNvSpPr/>
            <p:nvPr/>
          </p:nvSpPr>
          <p:spPr>
            <a:xfrm>
              <a:off x="3397425" y="1144325"/>
              <a:ext cx="1031425" cy="893275"/>
            </a:xfrm>
            <a:custGeom>
              <a:avLst/>
              <a:gdLst/>
              <a:ahLst/>
              <a:cxnLst/>
              <a:rect l="l" t="t" r="r" b="b"/>
              <a:pathLst>
                <a:path w="41257" h="35731" fill="none" extrusionOk="0">
                  <a:moveTo>
                    <a:pt x="30945" y="0"/>
                  </a:moveTo>
                  <a:lnTo>
                    <a:pt x="10312" y="0"/>
                  </a:lnTo>
                  <a:lnTo>
                    <a:pt x="1" y="17871"/>
                  </a:lnTo>
                  <a:lnTo>
                    <a:pt x="10312" y="35731"/>
                  </a:lnTo>
                  <a:lnTo>
                    <a:pt x="30945" y="35731"/>
                  </a:lnTo>
                  <a:lnTo>
                    <a:pt x="41256" y="17871"/>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2"/>
            <p:cNvSpPr/>
            <p:nvPr/>
          </p:nvSpPr>
          <p:spPr>
            <a:xfrm>
              <a:off x="6059975" y="2696000"/>
              <a:ext cx="1031700" cy="893575"/>
            </a:xfrm>
            <a:custGeom>
              <a:avLst/>
              <a:gdLst/>
              <a:ahLst/>
              <a:cxnLst/>
              <a:rect l="l" t="t" r="r" b="b"/>
              <a:pathLst>
                <a:path w="41268" h="35743" fill="none" extrusionOk="0">
                  <a:moveTo>
                    <a:pt x="30957" y="0"/>
                  </a:moveTo>
                  <a:lnTo>
                    <a:pt x="10323" y="0"/>
                  </a:lnTo>
                  <a:lnTo>
                    <a:pt x="0" y="17872"/>
                  </a:lnTo>
                  <a:lnTo>
                    <a:pt x="10323" y="35743"/>
                  </a:lnTo>
                  <a:lnTo>
                    <a:pt x="30957" y="35743"/>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2"/>
            <p:cNvSpPr/>
            <p:nvPr/>
          </p:nvSpPr>
          <p:spPr>
            <a:xfrm>
              <a:off x="4298750" y="2696000"/>
              <a:ext cx="1031700" cy="893575"/>
            </a:xfrm>
            <a:custGeom>
              <a:avLst/>
              <a:gdLst/>
              <a:ahLst/>
              <a:cxnLst/>
              <a:rect l="l" t="t" r="r" b="b"/>
              <a:pathLst>
                <a:path w="41268" h="35743" fill="none" extrusionOk="0">
                  <a:moveTo>
                    <a:pt x="30944" y="0"/>
                  </a:moveTo>
                  <a:lnTo>
                    <a:pt x="10311" y="0"/>
                  </a:lnTo>
                  <a:lnTo>
                    <a:pt x="0" y="17872"/>
                  </a:lnTo>
                  <a:lnTo>
                    <a:pt x="10311" y="35743"/>
                  </a:lnTo>
                  <a:lnTo>
                    <a:pt x="30944" y="35743"/>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2"/>
            <p:cNvSpPr/>
            <p:nvPr/>
          </p:nvSpPr>
          <p:spPr>
            <a:xfrm>
              <a:off x="5179800" y="3205275"/>
              <a:ext cx="1031700" cy="893300"/>
            </a:xfrm>
            <a:custGeom>
              <a:avLst/>
              <a:gdLst/>
              <a:ahLst/>
              <a:cxnLst/>
              <a:rect l="l" t="t" r="r" b="b"/>
              <a:pathLst>
                <a:path w="41268" h="35732" fill="none" extrusionOk="0">
                  <a:moveTo>
                    <a:pt x="30957" y="1"/>
                  </a:moveTo>
                  <a:lnTo>
                    <a:pt x="10323" y="1"/>
                  </a:lnTo>
                  <a:lnTo>
                    <a:pt x="1" y="17872"/>
                  </a:lnTo>
                  <a:lnTo>
                    <a:pt x="10323" y="35732"/>
                  </a:lnTo>
                  <a:lnTo>
                    <a:pt x="30957" y="35732"/>
                  </a:lnTo>
                  <a:lnTo>
                    <a:pt x="41268"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2"/>
            <p:cNvSpPr/>
            <p:nvPr/>
          </p:nvSpPr>
          <p:spPr>
            <a:xfrm>
              <a:off x="5180700" y="2180150"/>
              <a:ext cx="1031700" cy="893600"/>
            </a:xfrm>
            <a:custGeom>
              <a:avLst/>
              <a:gdLst/>
              <a:ahLst/>
              <a:cxnLst/>
              <a:rect l="l" t="t" r="r" b="b"/>
              <a:pathLst>
                <a:path w="41268" h="35744" fill="none" extrusionOk="0">
                  <a:moveTo>
                    <a:pt x="30945" y="1"/>
                  </a:moveTo>
                  <a:lnTo>
                    <a:pt x="10323" y="1"/>
                  </a:lnTo>
                  <a:lnTo>
                    <a:pt x="0" y="17872"/>
                  </a:lnTo>
                  <a:lnTo>
                    <a:pt x="10323" y="35743"/>
                  </a:lnTo>
                  <a:lnTo>
                    <a:pt x="30945" y="35743"/>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2"/>
            <p:cNvSpPr/>
            <p:nvPr/>
          </p:nvSpPr>
          <p:spPr>
            <a:xfrm>
              <a:off x="3395950" y="3157375"/>
              <a:ext cx="1031700" cy="893575"/>
            </a:xfrm>
            <a:custGeom>
              <a:avLst/>
              <a:gdLst/>
              <a:ahLst/>
              <a:cxnLst/>
              <a:rect l="l" t="t" r="r" b="b"/>
              <a:pathLst>
                <a:path w="41268" h="35743" fill="none" extrusionOk="0">
                  <a:moveTo>
                    <a:pt x="30945" y="0"/>
                  </a:moveTo>
                  <a:lnTo>
                    <a:pt x="10323" y="0"/>
                  </a:lnTo>
                  <a:lnTo>
                    <a:pt x="0" y="17871"/>
                  </a:lnTo>
                  <a:lnTo>
                    <a:pt x="10323" y="35743"/>
                  </a:lnTo>
                  <a:lnTo>
                    <a:pt x="30945" y="35743"/>
                  </a:lnTo>
                  <a:lnTo>
                    <a:pt x="41267" y="17871"/>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2"/>
            <p:cNvSpPr/>
            <p:nvPr/>
          </p:nvSpPr>
          <p:spPr>
            <a:xfrm>
              <a:off x="1634725" y="3157375"/>
              <a:ext cx="1031400" cy="893575"/>
            </a:xfrm>
            <a:custGeom>
              <a:avLst/>
              <a:gdLst/>
              <a:ahLst/>
              <a:cxnLst/>
              <a:rect l="l" t="t" r="r" b="b"/>
              <a:pathLst>
                <a:path w="41256" h="35743" fill="none" extrusionOk="0">
                  <a:moveTo>
                    <a:pt x="30944" y="0"/>
                  </a:moveTo>
                  <a:lnTo>
                    <a:pt x="10311" y="0"/>
                  </a:lnTo>
                  <a:lnTo>
                    <a:pt x="0" y="17871"/>
                  </a:lnTo>
                  <a:lnTo>
                    <a:pt x="10311" y="35743"/>
                  </a:lnTo>
                  <a:lnTo>
                    <a:pt x="30944" y="35743"/>
                  </a:lnTo>
                  <a:lnTo>
                    <a:pt x="41255" y="17871"/>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2"/>
            <p:cNvSpPr/>
            <p:nvPr/>
          </p:nvSpPr>
          <p:spPr>
            <a:xfrm>
              <a:off x="2515775" y="3666650"/>
              <a:ext cx="1031700" cy="893300"/>
            </a:xfrm>
            <a:custGeom>
              <a:avLst/>
              <a:gdLst/>
              <a:ahLst/>
              <a:cxnLst/>
              <a:rect l="l" t="t" r="r" b="b"/>
              <a:pathLst>
                <a:path w="41268" h="35732" fill="none" extrusionOk="0">
                  <a:moveTo>
                    <a:pt x="30957" y="1"/>
                  </a:moveTo>
                  <a:lnTo>
                    <a:pt x="10323" y="1"/>
                  </a:lnTo>
                  <a:lnTo>
                    <a:pt x="1" y="17872"/>
                  </a:lnTo>
                  <a:lnTo>
                    <a:pt x="10323" y="35731"/>
                  </a:lnTo>
                  <a:lnTo>
                    <a:pt x="30957" y="35731"/>
                  </a:lnTo>
                  <a:lnTo>
                    <a:pt x="41268"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2"/>
            <p:cNvSpPr/>
            <p:nvPr/>
          </p:nvSpPr>
          <p:spPr>
            <a:xfrm>
              <a:off x="2516675" y="2641525"/>
              <a:ext cx="1031700" cy="893600"/>
            </a:xfrm>
            <a:custGeom>
              <a:avLst/>
              <a:gdLst/>
              <a:ahLst/>
              <a:cxnLst/>
              <a:rect l="l" t="t" r="r" b="b"/>
              <a:pathLst>
                <a:path w="41268" h="35744" fill="none" extrusionOk="0">
                  <a:moveTo>
                    <a:pt x="30945" y="1"/>
                  </a:moveTo>
                  <a:lnTo>
                    <a:pt x="10311" y="1"/>
                  </a:lnTo>
                  <a:lnTo>
                    <a:pt x="0" y="17872"/>
                  </a:lnTo>
                  <a:lnTo>
                    <a:pt x="10311" y="35743"/>
                  </a:lnTo>
                  <a:lnTo>
                    <a:pt x="30945" y="35743"/>
                  </a:lnTo>
                  <a:lnTo>
                    <a:pt x="41267" y="17872"/>
                  </a:lnTo>
                  <a:close/>
                </a:path>
              </a:pathLst>
            </a:custGeom>
            <a:noFill/>
            <a:ln w="22325" cap="flat" cmpd="sng">
              <a:solidFill>
                <a:srgbClr val="11FFFF"/>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 name="Google Shape;1730;p42"/>
          <p:cNvSpPr txBox="1">
            <a:spLocks noGrp="1"/>
          </p:cNvSpPr>
          <p:nvPr>
            <p:ph type="ctrTitle"/>
          </p:nvPr>
        </p:nvSpPr>
        <p:spPr>
          <a:xfrm>
            <a:off x="1792572" y="98771"/>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3F3F3"/>
                </a:solidFill>
              </a:rPr>
              <a:t>FEATURES</a:t>
            </a:r>
            <a:endParaRPr dirty="0">
              <a:solidFill>
                <a:srgbClr val="F3F3F3"/>
              </a:solidFill>
            </a:endParaRPr>
          </a:p>
        </p:txBody>
      </p:sp>
      <p:sp>
        <p:nvSpPr>
          <p:cNvPr id="1731" name="Google Shape;1731;p42"/>
          <p:cNvSpPr txBox="1">
            <a:spLocks noGrp="1"/>
          </p:cNvSpPr>
          <p:nvPr>
            <p:ph type="subTitle" idx="4294967295"/>
          </p:nvPr>
        </p:nvSpPr>
        <p:spPr>
          <a:xfrm>
            <a:off x="5196546" y="3519543"/>
            <a:ext cx="1741800" cy="690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1000" dirty="0" smtClean="0">
                <a:solidFill>
                  <a:srgbClr val="F3F3F3"/>
                </a:solidFill>
              </a:rPr>
              <a:t>I</a:t>
            </a:r>
            <a:r>
              <a:rPr lang="es" sz="1000" dirty="0" smtClean="0">
                <a:solidFill>
                  <a:srgbClr val="F3F3F3"/>
                </a:solidFill>
              </a:rPr>
              <a:t>t can open any website</a:t>
            </a:r>
            <a:endParaRPr sz="1000" dirty="0">
              <a:solidFill>
                <a:srgbClr val="F3F3F3"/>
              </a:solidFill>
            </a:endParaRPr>
          </a:p>
        </p:txBody>
      </p:sp>
      <p:sp>
        <p:nvSpPr>
          <p:cNvPr id="1732" name="Google Shape;1732;p42"/>
          <p:cNvSpPr txBox="1">
            <a:spLocks noGrp="1"/>
          </p:cNvSpPr>
          <p:nvPr>
            <p:ph type="subTitle" idx="4294967295"/>
          </p:nvPr>
        </p:nvSpPr>
        <p:spPr>
          <a:xfrm>
            <a:off x="7003073" y="1844851"/>
            <a:ext cx="1655100" cy="690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IN" sz="1000" dirty="0" smtClean="0">
                <a:solidFill>
                  <a:srgbClr val="F3F3F3"/>
                </a:solidFill>
              </a:rPr>
              <a:t>I</a:t>
            </a:r>
            <a:r>
              <a:rPr lang="es" sz="1000" dirty="0" smtClean="0">
                <a:solidFill>
                  <a:srgbClr val="F3F3F3"/>
                </a:solidFill>
              </a:rPr>
              <a:t>t can search things on wikipedia</a:t>
            </a:r>
            <a:endParaRPr sz="1000" dirty="0">
              <a:solidFill>
                <a:srgbClr val="F3F3F3"/>
              </a:solidFill>
            </a:endParaRPr>
          </a:p>
        </p:txBody>
      </p:sp>
      <p:sp>
        <p:nvSpPr>
          <p:cNvPr id="1737" name="Google Shape;1737;p42"/>
          <p:cNvSpPr txBox="1">
            <a:spLocks noGrp="1"/>
          </p:cNvSpPr>
          <p:nvPr>
            <p:ph type="subTitle" idx="4294967295"/>
          </p:nvPr>
        </p:nvSpPr>
        <p:spPr>
          <a:xfrm>
            <a:off x="2578178" y="3782790"/>
            <a:ext cx="1761900" cy="690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IN" sz="1000" dirty="0" smtClean="0">
                <a:solidFill>
                  <a:srgbClr val="F3F3F3"/>
                </a:solidFill>
              </a:rPr>
              <a:t>I</a:t>
            </a:r>
            <a:r>
              <a:rPr lang="es" sz="1000" dirty="0" smtClean="0">
                <a:solidFill>
                  <a:srgbClr val="F3F3F3"/>
                </a:solidFill>
              </a:rPr>
              <a:t>t can tell you non funny jokes</a:t>
            </a:r>
            <a:endParaRPr sz="1000" dirty="0">
              <a:solidFill>
                <a:srgbClr val="F3F3F3"/>
              </a:solidFill>
            </a:endParaRPr>
          </a:p>
        </p:txBody>
      </p:sp>
      <p:sp>
        <p:nvSpPr>
          <p:cNvPr id="1738" name="Google Shape;1738;p42"/>
          <p:cNvSpPr txBox="1">
            <a:spLocks noGrp="1"/>
          </p:cNvSpPr>
          <p:nvPr>
            <p:ph type="subTitle" idx="4294967295"/>
          </p:nvPr>
        </p:nvSpPr>
        <p:spPr>
          <a:xfrm>
            <a:off x="53008" y="1242909"/>
            <a:ext cx="2570922" cy="390648"/>
          </a:xfrm>
          <a:prstGeom prst="rect">
            <a:avLst/>
          </a:prstGeom>
        </p:spPr>
        <p:txBody>
          <a:bodyPr spcFirstLastPara="1" wrap="square" lIns="91425" tIns="91425" rIns="91425" bIns="91425" anchor="t" anchorCtr="0">
            <a:noAutofit/>
          </a:bodyPr>
          <a:lstStyle/>
          <a:p>
            <a:pPr marL="0" lvl="0" indent="0" rtl="0">
              <a:spcBef>
                <a:spcPts val="0"/>
              </a:spcBef>
              <a:spcAft>
                <a:spcPts val="1600"/>
              </a:spcAft>
              <a:buClr>
                <a:schemeClr val="dk1"/>
              </a:buClr>
              <a:buSzPts val="1100"/>
              <a:buFont typeface="Arial"/>
              <a:buNone/>
            </a:pPr>
            <a:r>
              <a:rPr lang="en-IN" sz="1000" dirty="0" smtClean="0">
                <a:solidFill>
                  <a:srgbClr val="F3F3F3"/>
                </a:solidFill>
              </a:rPr>
              <a:t>It can tell you date and time</a:t>
            </a:r>
            <a:endParaRPr sz="1000" dirty="0">
              <a:solidFill>
                <a:srgbClr val="F3F3F3"/>
              </a:solidFill>
            </a:endParaRPr>
          </a:p>
        </p:txBody>
      </p:sp>
      <p:cxnSp>
        <p:nvCxnSpPr>
          <p:cNvPr id="1739" name="Google Shape;1739;p42"/>
          <p:cNvCxnSpPr/>
          <p:nvPr/>
        </p:nvCxnSpPr>
        <p:spPr>
          <a:xfrm>
            <a:off x="4008800" y="3005748"/>
            <a:ext cx="0" cy="21470"/>
          </a:xfrm>
          <a:prstGeom prst="straightConnector1">
            <a:avLst/>
          </a:prstGeom>
          <a:noFill/>
          <a:ln w="9525" cap="flat" cmpd="sng">
            <a:solidFill>
              <a:schemeClr val="lt1"/>
            </a:solidFill>
            <a:prstDash val="solid"/>
            <a:round/>
            <a:headEnd type="none" w="med" len="med"/>
            <a:tailEnd type="oval" w="med" len="med"/>
          </a:ln>
        </p:spPr>
      </p:cxnSp>
      <p:cxnSp>
        <p:nvCxnSpPr>
          <p:cNvPr id="1740" name="Google Shape;1740;p42"/>
          <p:cNvCxnSpPr/>
          <p:nvPr/>
        </p:nvCxnSpPr>
        <p:spPr>
          <a:xfrm>
            <a:off x="5496722" y="2719829"/>
            <a:ext cx="36137" cy="27693"/>
          </a:xfrm>
          <a:prstGeom prst="straightConnector1">
            <a:avLst/>
          </a:prstGeom>
          <a:noFill/>
          <a:ln w="9525" cap="flat" cmpd="sng">
            <a:solidFill>
              <a:schemeClr val="lt1"/>
            </a:solidFill>
            <a:prstDash val="solid"/>
            <a:round/>
            <a:headEnd type="none" w="med" len="med"/>
            <a:tailEnd type="oval" w="med" len="med"/>
          </a:ln>
        </p:spPr>
      </p:cxnSp>
      <p:cxnSp>
        <p:nvCxnSpPr>
          <p:cNvPr id="1741" name="Google Shape;1741;p42"/>
          <p:cNvCxnSpPr/>
          <p:nvPr/>
        </p:nvCxnSpPr>
        <p:spPr>
          <a:xfrm flipH="1">
            <a:off x="5530192" y="2094441"/>
            <a:ext cx="8085" cy="8210"/>
          </a:xfrm>
          <a:prstGeom prst="straightConnector1">
            <a:avLst/>
          </a:prstGeom>
          <a:noFill/>
          <a:ln w="9525" cap="flat" cmpd="sng">
            <a:solidFill>
              <a:schemeClr val="lt1"/>
            </a:solidFill>
            <a:prstDash val="solid"/>
            <a:round/>
            <a:headEnd type="none" w="med" len="med"/>
            <a:tailEnd type="oval" w="med" len="med"/>
          </a:ln>
        </p:spPr>
      </p:cxnSp>
      <p:cxnSp>
        <p:nvCxnSpPr>
          <p:cNvPr id="1742" name="Google Shape;1742;p42"/>
          <p:cNvCxnSpPr/>
          <p:nvPr/>
        </p:nvCxnSpPr>
        <p:spPr>
          <a:xfrm flipV="1">
            <a:off x="5514790" y="2107257"/>
            <a:ext cx="1323332" cy="1201"/>
          </a:xfrm>
          <a:prstGeom prst="straightConnector1">
            <a:avLst/>
          </a:prstGeom>
          <a:noFill/>
          <a:ln w="9525" cap="flat" cmpd="sng">
            <a:solidFill>
              <a:schemeClr val="lt1"/>
            </a:solidFill>
            <a:prstDash val="solid"/>
            <a:round/>
            <a:headEnd type="none" w="med" len="med"/>
            <a:tailEnd type="oval" w="med" len="med"/>
          </a:ln>
        </p:spPr>
      </p:cxnSp>
      <p:cxnSp>
        <p:nvCxnSpPr>
          <p:cNvPr id="1743" name="Google Shape;1743;p42"/>
          <p:cNvCxnSpPr/>
          <p:nvPr/>
        </p:nvCxnSpPr>
        <p:spPr>
          <a:xfrm flipH="1">
            <a:off x="2107096" y="2202505"/>
            <a:ext cx="1412403" cy="200896"/>
          </a:xfrm>
          <a:prstGeom prst="straightConnector1">
            <a:avLst/>
          </a:prstGeom>
          <a:noFill/>
          <a:ln w="9525" cap="flat" cmpd="sng">
            <a:solidFill>
              <a:schemeClr val="lt1"/>
            </a:solidFill>
            <a:prstDash val="solid"/>
            <a:round/>
            <a:headEnd type="oval" w="med" len="med"/>
            <a:tailEnd type="oval" w="med" len="med"/>
          </a:ln>
        </p:spPr>
      </p:cxnSp>
      <p:cxnSp>
        <p:nvCxnSpPr>
          <p:cNvPr id="1744" name="Google Shape;1744;p42"/>
          <p:cNvCxnSpPr/>
          <p:nvPr/>
        </p:nvCxnSpPr>
        <p:spPr>
          <a:xfrm flipH="1">
            <a:off x="4005200" y="3071825"/>
            <a:ext cx="7200" cy="537000"/>
          </a:xfrm>
          <a:prstGeom prst="straightConnector1">
            <a:avLst/>
          </a:prstGeom>
          <a:noFill/>
          <a:ln w="9525" cap="flat" cmpd="sng">
            <a:solidFill>
              <a:schemeClr val="lt1"/>
            </a:solidFill>
            <a:prstDash val="solid"/>
            <a:round/>
            <a:headEnd type="none" w="med" len="med"/>
            <a:tailEnd type="oval" w="med" len="med"/>
          </a:ln>
        </p:spPr>
      </p:cxnSp>
      <p:cxnSp>
        <p:nvCxnSpPr>
          <p:cNvPr id="1745" name="Google Shape;1745;p42"/>
          <p:cNvCxnSpPr/>
          <p:nvPr/>
        </p:nvCxnSpPr>
        <p:spPr>
          <a:xfrm flipH="1">
            <a:off x="5533975" y="2780100"/>
            <a:ext cx="7800" cy="544200"/>
          </a:xfrm>
          <a:prstGeom prst="straightConnector1">
            <a:avLst/>
          </a:prstGeom>
          <a:noFill/>
          <a:ln w="9525" cap="flat" cmpd="sng">
            <a:solidFill>
              <a:schemeClr val="lt1"/>
            </a:solidFill>
            <a:prstDash val="solid"/>
            <a:round/>
            <a:headEnd type="none" w="med" len="med"/>
            <a:tailEnd type="oval" w="med" len="med"/>
          </a:ln>
        </p:spPr>
      </p:cxnSp>
      <p:cxnSp>
        <p:nvCxnSpPr>
          <p:cNvPr id="34" name="Google Shape;1742;p42"/>
          <p:cNvCxnSpPr/>
          <p:nvPr/>
        </p:nvCxnSpPr>
        <p:spPr>
          <a:xfrm>
            <a:off x="1518432" y="1890184"/>
            <a:ext cx="1451204" cy="0"/>
          </a:xfrm>
          <a:prstGeom prst="straightConnector1">
            <a:avLst/>
          </a:prstGeom>
          <a:noFill/>
          <a:ln w="9525" cap="flat" cmpd="sng">
            <a:solidFill>
              <a:schemeClr val="lt1"/>
            </a:solidFill>
            <a:prstDash val="solid"/>
            <a:round/>
            <a:headEnd type="none" w="med" len="med"/>
            <a:tailEnd type="oval" w="med" len="med"/>
          </a:ln>
        </p:spPr>
      </p:cxnSp>
      <p:cxnSp>
        <p:nvCxnSpPr>
          <p:cNvPr id="35" name="Google Shape;1742;p42"/>
          <p:cNvCxnSpPr/>
          <p:nvPr/>
        </p:nvCxnSpPr>
        <p:spPr>
          <a:xfrm>
            <a:off x="2481199" y="1438232"/>
            <a:ext cx="1014709" cy="1"/>
          </a:xfrm>
          <a:prstGeom prst="straightConnector1">
            <a:avLst/>
          </a:prstGeom>
          <a:noFill/>
          <a:ln w="9525" cap="flat" cmpd="sng">
            <a:solidFill>
              <a:schemeClr val="lt1"/>
            </a:solidFill>
            <a:prstDash val="solid"/>
            <a:round/>
            <a:headEnd type="none" w="med" len="med"/>
            <a:tailEnd type="oval" w="med" len="med"/>
          </a:ln>
        </p:spPr>
      </p:cxnSp>
      <p:cxnSp>
        <p:nvCxnSpPr>
          <p:cNvPr id="36" name="Google Shape;1743;p42"/>
          <p:cNvCxnSpPr/>
          <p:nvPr/>
        </p:nvCxnSpPr>
        <p:spPr>
          <a:xfrm flipH="1">
            <a:off x="4530311" y="1414183"/>
            <a:ext cx="1141619" cy="116337"/>
          </a:xfrm>
          <a:prstGeom prst="straightConnector1">
            <a:avLst/>
          </a:prstGeom>
          <a:noFill/>
          <a:ln w="9525" cap="flat" cmpd="sng">
            <a:solidFill>
              <a:schemeClr val="lt1"/>
            </a:solidFill>
            <a:prstDash val="solid"/>
            <a:round/>
            <a:headEnd type="oval" w="med" len="med"/>
            <a:tailEnd type="oval" w="med" len="med"/>
          </a:ln>
        </p:spPr>
      </p:cxnSp>
      <p:cxnSp>
        <p:nvCxnSpPr>
          <p:cNvPr id="37" name="Google Shape;1743;p42"/>
          <p:cNvCxnSpPr/>
          <p:nvPr/>
        </p:nvCxnSpPr>
        <p:spPr>
          <a:xfrm flipH="1">
            <a:off x="2244034" y="2737514"/>
            <a:ext cx="1275466" cy="429756"/>
          </a:xfrm>
          <a:prstGeom prst="straightConnector1">
            <a:avLst/>
          </a:prstGeom>
          <a:noFill/>
          <a:ln w="9525" cap="flat" cmpd="sng">
            <a:solidFill>
              <a:schemeClr val="lt1"/>
            </a:solidFill>
            <a:prstDash val="solid"/>
            <a:round/>
            <a:headEnd type="oval" w="med" len="med"/>
            <a:tailEnd type="oval" w="med" len="med"/>
          </a:ln>
        </p:spPr>
      </p:cxnSp>
      <p:sp>
        <p:nvSpPr>
          <p:cNvPr id="38" name="Google Shape;1738;p42"/>
          <p:cNvSpPr txBox="1">
            <a:spLocks/>
          </p:cNvSpPr>
          <p:nvPr/>
        </p:nvSpPr>
        <p:spPr>
          <a:xfrm>
            <a:off x="106016" y="1633152"/>
            <a:ext cx="1738691" cy="69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600"/>
              </a:spcAft>
              <a:buClr>
                <a:schemeClr val="dk1"/>
              </a:buClr>
              <a:buSzPts val="1100"/>
              <a:buFont typeface="Arial"/>
              <a:buNone/>
            </a:pPr>
            <a:r>
              <a:rPr lang="en-US" sz="1000" dirty="0" smtClean="0">
                <a:solidFill>
                  <a:srgbClr val="F3F3F3"/>
                </a:solidFill>
              </a:rPr>
              <a:t>It can tell cpu usage &amp; battery</a:t>
            </a:r>
            <a:endParaRPr lang="en-US" sz="1000" dirty="0">
              <a:solidFill>
                <a:srgbClr val="F3F3F3"/>
              </a:solidFill>
            </a:endParaRPr>
          </a:p>
        </p:txBody>
      </p:sp>
      <p:sp>
        <p:nvSpPr>
          <p:cNvPr id="39" name="Google Shape;1738;p42"/>
          <p:cNvSpPr txBox="1">
            <a:spLocks/>
          </p:cNvSpPr>
          <p:nvPr/>
        </p:nvSpPr>
        <p:spPr>
          <a:xfrm>
            <a:off x="616226" y="2161118"/>
            <a:ext cx="1709531" cy="4296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600"/>
              </a:spcAft>
              <a:buClr>
                <a:schemeClr val="dk1"/>
              </a:buClr>
              <a:buSzPts val="1100"/>
              <a:buFont typeface="Arial"/>
              <a:buNone/>
            </a:pPr>
            <a:r>
              <a:rPr lang="en-US" sz="1000" dirty="0" smtClean="0">
                <a:solidFill>
                  <a:srgbClr val="F3F3F3"/>
                </a:solidFill>
              </a:rPr>
              <a:t>It can create the reminder list</a:t>
            </a:r>
            <a:endParaRPr lang="en-US" sz="1000" dirty="0">
              <a:solidFill>
                <a:srgbClr val="F3F3F3"/>
              </a:solidFill>
            </a:endParaRPr>
          </a:p>
        </p:txBody>
      </p:sp>
      <p:sp>
        <p:nvSpPr>
          <p:cNvPr id="40" name="Google Shape;1738;p42"/>
          <p:cNvSpPr txBox="1">
            <a:spLocks/>
          </p:cNvSpPr>
          <p:nvPr/>
        </p:nvSpPr>
        <p:spPr>
          <a:xfrm>
            <a:off x="87196" y="2914564"/>
            <a:ext cx="2510230" cy="69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600"/>
              </a:spcAft>
              <a:buClr>
                <a:schemeClr val="dk1"/>
              </a:buClr>
              <a:buSzPts val="1100"/>
              <a:buFont typeface="Arial"/>
              <a:buNone/>
            </a:pPr>
            <a:r>
              <a:rPr lang="en-US" sz="1000" dirty="0" smtClean="0">
                <a:solidFill>
                  <a:srgbClr val="F3F3F3"/>
                </a:solidFill>
              </a:rPr>
              <a:t>It can shutdown or restart your system</a:t>
            </a:r>
            <a:endParaRPr lang="en-US" sz="1000" dirty="0">
              <a:solidFill>
                <a:srgbClr val="F3F3F3"/>
              </a:solidFill>
            </a:endParaRPr>
          </a:p>
        </p:txBody>
      </p:sp>
      <p:sp>
        <p:nvSpPr>
          <p:cNvPr id="41" name="Google Shape;1738;p42"/>
          <p:cNvSpPr txBox="1">
            <a:spLocks/>
          </p:cNvSpPr>
          <p:nvPr/>
        </p:nvSpPr>
        <p:spPr>
          <a:xfrm>
            <a:off x="5773646" y="1068883"/>
            <a:ext cx="1738691" cy="69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1pPr>
            <a:lvl2pPr marL="914400" marR="0" lvl="1"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2pPr>
            <a:lvl3pPr marL="1371600" marR="0" lvl="2"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3pPr>
            <a:lvl4pPr marL="1828800" marR="0" lvl="3"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4pPr>
            <a:lvl5pPr marL="2286000" marR="0" lvl="4"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5pPr>
            <a:lvl6pPr marL="2743200" marR="0" lvl="5"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6pPr>
            <a:lvl7pPr marL="3200400" marR="0" lvl="6"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7pPr>
            <a:lvl8pPr marL="3657600" marR="0" lvl="7" indent="-304800" algn="l" rtl="0">
              <a:lnSpc>
                <a:spcPct val="115000"/>
              </a:lnSpc>
              <a:spcBef>
                <a:spcPts val="1600"/>
              </a:spcBef>
              <a:spcAft>
                <a:spcPts val="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8pPr>
            <a:lvl9pPr marL="4114800" marR="0" lvl="8" indent="-304800" algn="l" rtl="0">
              <a:lnSpc>
                <a:spcPct val="115000"/>
              </a:lnSpc>
              <a:spcBef>
                <a:spcPts val="1600"/>
              </a:spcBef>
              <a:spcAft>
                <a:spcPts val="1600"/>
              </a:spcAft>
              <a:buClr>
                <a:schemeClr val="lt1"/>
              </a:buClr>
              <a:buSzPts val="1200"/>
              <a:buFont typeface="Source Code Pro Light"/>
              <a:buChar char="■"/>
              <a:defRPr sz="1200" b="0" i="0" u="none" strike="noStrike" cap="none">
                <a:solidFill>
                  <a:schemeClr val="lt1"/>
                </a:solidFill>
                <a:latin typeface="Source Code Pro Light"/>
                <a:ea typeface="Source Code Pro Light"/>
                <a:cs typeface="Source Code Pro Light"/>
                <a:sym typeface="Source Code Pro Light"/>
              </a:defRPr>
            </a:lvl9pPr>
          </a:lstStyle>
          <a:p>
            <a:pPr marL="0" indent="0">
              <a:spcAft>
                <a:spcPts val="1600"/>
              </a:spcAft>
              <a:buClr>
                <a:schemeClr val="dk1"/>
              </a:buClr>
              <a:buSzPts val="1100"/>
              <a:buFont typeface="Arial"/>
              <a:buNone/>
            </a:pPr>
            <a:r>
              <a:rPr lang="en-US" sz="1000" dirty="0" smtClean="0">
                <a:solidFill>
                  <a:srgbClr val="F3F3F3"/>
                </a:solidFill>
              </a:rPr>
              <a:t>It can change its voice from female to male and vice-versa</a:t>
            </a:r>
            <a:endParaRPr lang="en-US" sz="1000" dirty="0">
              <a:solidFill>
                <a:srgbClr val="F3F3F3"/>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3"/>
        <p:cNvGrpSpPr/>
        <p:nvPr/>
      </p:nvGrpSpPr>
      <p:grpSpPr>
        <a:xfrm>
          <a:off x="0" y="0"/>
          <a:ext cx="0" cy="0"/>
          <a:chOff x="0" y="0"/>
          <a:chExt cx="0" cy="0"/>
        </a:xfrm>
      </p:grpSpPr>
      <p:pic>
        <p:nvPicPr>
          <p:cNvPr id="705" name="Google Shape;705;p32"/>
          <p:cNvPicPr preferRelativeResize="0"/>
          <p:nvPr/>
        </p:nvPicPr>
        <p:blipFill rotWithShape="1">
          <a:blip r:embed="rId4">
            <a:alphaModFix/>
          </a:blip>
          <a:srcRect l="13342" t="21492" r="8993" b="17949"/>
          <a:stretch/>
        </p:blipFill>
        <p:spPr>
          <a:xfrm>
            <a:off x="-930966" y="170720"/>
            <a:ext cx="10807148" cy="4536618"/>
          </a:xfrm>
          <a:prstGeom prst="rect">
            <a:avLst/>
          </a:prstGeom>
          <a:noFill/>
          <a:ln>
            <a:noFill/>
          </a:ln>
        </p:spPr>
      </p:pic>
      <p:sp>
        <p:nvSpPr>
          <p:cNvPr id="707" name="Google Shape;707;p32"/>
          <p:cNvSpPr txBox="1">
            <a:spLocks noGrp="1"/>
          </p:cNvSpPr>
          <p:nvPr>
            <p:ph type="ctrTitle" idx="4294967295"/>
          </p:nvPr>
        </p:nvSpPr>
        <p:spPr>
          <a:xfrm>
            <a:off x="6891769" y="1775000"/>
            <a:ext cx="1004700" cy="644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rgbClr val="F3F3F3"/>
                </a:solidFill>
                <a:latin typeface="Teko"/>
                <a:ea typeface="Teko"/>
                <a:cs typeface="Teko"/>
                <a:sym typeface="Teko"/>
              </a:rPr>
              <a:t>SATURN</a:t>
            </a:r>
            <a:endParaRPr sz="1800">
              <a:solidFill>
                <a:srgbClr val="F3F3F3"/>
              </a:solidFill>
              <a:latin typeface="Teko"/>
              <a:ea typeface="Teko"/>
              <a:cs typeface="Teko"/>
              <a:sym typeface="Teko"/>
            </a:endParaRPr>
          </a:p>
        </p:txBody>
      </p:sp>
      <p:grpSp>
        <p:nvGrpSpPr>
          <p:cNvPr id="710" name="Google Shape;710;p32"/>
          <p:cNvGrpSpPr/>
          <p:nvPr/>
        </p:nvGrpSpPr>
        <p:grpSpPr>
          <a:xfrm>
            <a:off x="6936451" y="1541764"/>
            <a:ext cx="595955" cy="233233"/>
            <a:chOff x="1190625" y="1823450"/>
            <a:chExt cx="5209400" cy="2038750"/>
          </a:xfrm>
        </p:grpSpPr>
        <p:sp>
          <p:nvSpPr>
            <p:cNvPr id="711" name="Google Shape;711;p32"/>
            <p:cNvSpPr/>
            <p:nvPr/>
          </p:nvSpPr>
          <p:spPr>
            <a:xfrm>
              <a:off x="2740050" y="2801975"/>
              <a:ext cx="1968650" cy="570925"/>
            </a:xfrm>
            <a:custGeom>
              <a:avLst/>
              <a:gdLst/>
              <a:ahLst/>
              <a:cxnLst/>
              <a:rect l="l" t="t" r="r" b="b"/>
              <a:pathLst>
                <a:path w="78746" h="22837" extrusionOk="0">
                  <a:moveTo>
                    <a:pt x="75025" y="0"/>
                  </a:moveTo>
                  <a:cubicBezTo>
                    <a:pt x="73923" y="0"/>
                    <a:pt x="72845" y="557"/>
                    <a:pt x="72221" y="1569"/>
                  </a:cubicBezTo>
                  <a:lnTo>
                    <a:pt x="66317" y="11420"/>
                  </a:lnTo>
                  <a:cubicBezTo>
                    <a:pt x="64523" y="14453"/>
                    <a:pt x="61228" y="16313"/>
                    <a:pt x="57705" y="16313"/>
                  </a:cubicBezTo>
                  <a:lnTo>
                    <a:pt x="3263" y="16313"/>
                  </a:lnTo>
                  <a:cubicBezTo>
                    <a:pt x="1469" y="16313"/>
                    <a:pt x="1" y="17781"/>
                    <a:pt x="1" y="19575"/>
                  </a:cubicBezTo>
                  <a:cubicBezTo>
                    <a:pt x="1" y="21369"/>
                    <a:pt x="1469" y="22837"/>
                    <a:pt x="3263" y="22837"/>
                  </a:cubicBezTo>
                  <a:lnTo>
                    <a:pt x="57705" y="22837"/>
                  </a:lnTo>
                  <a:cubicBezTo>
                    <a:pt x="63512" y="22837"/>
                    <a:pt x="68927" y="19738"/>
                    <a:pt x="71895" y="14780"/>
                  </a:cubicBezTo>
                  <a:lnTo>
                    <a:pt x="77832" y="4928"/>
                  </a:lnTo>
                  <a:cubicBezTo>
                    <a:pt x="78745" y="3395"/>
                    <a:pt x="78256" y="1373"/>
                    <a:pt x="76690" y="460"/>
                  </a:cubicBezTo>
                  <a:cubicBezTo>
                    <a:pt x="76168" y="149"/>
                    <a:pt x="75593" y="0"/>
                    <a:pt x="7502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1190625" y="1823450"/>
              <a:ext cx="5209400" cy="2038750"/>
            </a:xfrm>
            <a:custGeom>
              <a:avLst/>
              <a:gdLst/>
              <a:ahLst/>
              <a:cxnLst/>
              <a:rect l="l" t="t" r="r" b="b"/>
              <a:pathLst>
                <a:path w="208376" h="81550" extrusionOk="0">
                  <a:moveTo>
                    <a:pt x="19572" y="6524"/>
                  </a:moveTo>
                  <a:cubicBezTo>
                    <a:pt x="19572" y="8318"/>
                    <a:pt x="18104" y="9786"/>
                    <a:pt x="16277" y="9786"/>
                  </a:cubicBezTo>
                  <a:lnTo>
                    <a:pt x="9819" y="9786"/>
                  </a:lnTo>
                  <a:cubicBezTo>
                    <a:pt x="7992" y="9786"/>
                    <a:pt x="6524" y="8318"/>
                    <a:pt x="6524" y="6524"/>
                  </a:cubicBezTo>
                  <a:close/>
                  <a:moveTo>
                    <a:pt x="114170" y="9786"/>
                  </a:moveTo>
                  <a:cubicBezTo>
                    <a:pt x="121868" y="9786"/>
                    <a:pt x="137134" y="20061"/>
                    <a:pt x="145289" y="26194"/>
                  </a:cubicBezTo>
                  <a:cubicBezTo>
                    <a:pt x="143821" y="27205"/>
                    <a:pt x="142745" y="28314"/>
                    <a:pt x="141994" y="29195"/>
                  </a:cubicBezTo>
                  <a:lnTo>
                    <a:pt x="80441" y="23291"/>
                  </a:lnTo>
                  <a:cubicBezTo>
                    <a:pt x="83311" y="18137"/>
                    <a:pt x="89281" y="9786"/>
                    <a:pt x="97860" y="9786"/>
                  </a:cubicBezTo>
                  <a:close/>
                  <a:moveTo>
                    <a:pt x="80897" y="11515"/>
                  </a:moveTo>
                  <a:cubicBezTo>
                    <a:pt x="80082" y="12363"/>
                    <a:pt x="79299" y="13309"/>
                    <a:pt x="78516" y="14320"/>
                  </a:cubicBezTo>
                  <a:cubicBezTo>
                    <a:pt x="74536" y="19507"/>
                    <a:pt x="72481" y="24693"/>
                    <a:pt x="72383" y="24889"/>
                  </a:cubicBezTo>
                  <a:cubicBezTo>
                    <a:pt x="72025" y="25868"/>
                    <a:pt x="72123" y="26911"/>
                    <a:pt x="72644" y="27792"/>
                  </a:cubicBezTo>
                  <a:cubicBezTo>
                    <a:pt x="73199" y="28673"/>
                    <a:pt x="74112" y="29227"/>
                    <a:pt x="75124" y="29325"/>
                  </a:cubicBezTo>
                  <a:lnTo>
                    <a:pt x="143201" y="35849"/>
                  </a:lnTo>
                  <a:cubicBezTo>
                    <a:pt x="143332" y="35882"/>
                    <a:pt x="143430" y="35882"/>
                    <a:pt x="143560" y="35882"/>
                  </a:cubicBezTo>
                  <a:cubicBezTo>
                    <a:pt x="144767" y="35882"/>
                    <a:pt x="145843" y="35262"/>
                    <a:pt x="146398" y="34186"/>
                  </a:cubicBezTo>
                  <a:cubicBezTo>
                    <a:pt x="146626" y="33794"/>
                    <a:pt x="149432" y="29358"/>
                    <a:pt x="156575" y="29358"/>
                  </a:cubicBezTo>
                  <a:lnTo>
                    <a:pt x="169623" y="29358"/>
                  </a:lnTo>
                  <a:cubicBezTo>
                    <a:pt x="185803" y="29358"/>
                    <a:pt x="198981" y="42536"/>
                    <a:pt x="198981" y="58716"/>
                  </a:cubicBezTo>
                  <a:lnTo>
                    <a:pt x="198981" y="68502"/>
                  </a:lnTo>
                  <a:lnTo>
                    <a:pt x="190239" y="68502"/>
                  </a:lnTo>
                  <a:cubicBezTo>
                    <a:pt x="191674" y="65533"/>
                    <a:pt x="192457" y="62206"/>
                    <a:pt x="192457" y="58716"/>
                  </a:cubicBezTo>
                  <a:cubicBezTo>
                    <a:pt x="192457" y="46125"/>
                    <a:pt x="182215" y="35882"/>
                    <a:pt x="169623" y="35882"/>
                  </a:cubicBezTo>
                  <a:cubicBezTo>
                    <a:pt x="157032" y="35882"/>
                    <a:pt x="146789" y="46125"/>
                    <a:pt x="146789" y="58716"/>
                  </a:cubicBezTo>
                  <a:cubicBezTo>
                    <a:pt x="146789" y="62206"/>
                    <a:pt x="147572" y="65533"/>
                    <a:pt x="149008" y="68502"/>
                  </a:cubicBezTo>
                  <a:lnTo>
                    <a:pt x="56498" y="68502"/>
                  </a:lnTo>
                  <a:cubicBezTo>
                    <a:pt x="57933" y="65533"/>
                    <a:pt x="58716" y="62206"/>
                    <a:pt x="58716" y="58716"/>
                  </a:cubicBezTo>
                  <a:cubicBezTo>
                    <a:pt x="58716" y="46125"/>
                    <a:pt x="48473" y="35882"/>
                    <a:pt x="35882" y="35882"/>
                  </a:cubicBezTo>
                  <a:cubicBezTo>
                    <a:pt x="23291" y="35882"/>
                    <a:pt x="13048" y="46125"/>
                    <a:pt x="13048" y="58716"/>
                  </a:cubicBezTo>
                  <a:cubicBezTo>
                    <a:pt x="13048" y="60053"/>
                    <a:pt x="13178" y="61391"/>
                    <a:pt x="13407" y="62663"/>
                  </a:cubicBezTo>
                  <a:cubicBezTo>
                    <a:pt x="11091" y="60803"/>
                    <a:pt x="9786" y="58259"/>
                    <a:pt x="9786" y="55454"/>
                  </a:cubicBezTo>
                  <a:lnTo>
                    <a:pt x="9786" y="28542"/>
                  </a:lnTo>
                  <a:cubicBezTo>
                    <a:pt x="9786" y="27172"/>
                    <a:pt x="10895" y="26096"/>
                    <a:pt x="12232" y="26096"/>
                  </a:cubicBezTo>
                  <a:lnTo>
                    <a:pt x="34708" y="26096"/>
                  </a:lnTo>
                  <a:cubicBezTo>
                    <a:pt x="40155" y="26096"/>
                    <a:pt x="45537" y="25280"/>
                    <a:pt x="50724" y="23649"/>
                  </a:cubicBezTo>
                  <a:cubicBezTo>
                    <a:pt x="50789" y="23617"/>
                    <a:pt x="50887" y="23584"/>
                    <a:pt x="50952" y="23552"/>
                  </a:cubicBezTo>
                  <a:lnTo>
                    <a:pt x="80897" y="11515"/>
                  </a:lnTo>
                  <a:close/>
                  <a:moveTo>
                    <a:pt x="35882" y="42406"/>
                  </a:moveTo>
                  <a:cubicBezTo>
                    <a:pt x="44885" y="42406"/>
                    <a:pt x="52192" y="49713"/>
                    <a:pt x="52192" y="58716"/>
                  </a:cubicBezTo>
                  <a:cubicBezTo>
                    <a:pt x="52192" y="67686"/>
                    <a:pt x="44885" y="75026"/>
                    <a:pt x="35882" y="75026"/>
                  </a:cubicBezTo>
                  <a:cubicBezTo>
                    <a:pt x="26879" y="75026"/>
                    <a:pt x="19572" y="67686"/>
                    <a:pt x="19572" y="58716"/>
                  </a:cubicBezTo>
                  <a:cubicBezTo>
                    <a:pt x="19572" y="49713"/>
                    <a:pt x="26879" y="42406"/>
                    <a:pt x="35882" y="42406"/>
                  </a:cubicBezTo>
                  <a:close/>
                  <a:moveTo>
                    <a:pt x="169623" y="42406"/>
                  </a:moveTo>
                  <a:cubicBezTo>
                    <a:pt x="178626" y="42406"/>
                    <a:pt x="185933" y="49713"/>
                    <a:pt x="185933" y="58716"/>
                  </a:cubicBezTo>
                  <a:cubicBezTo>
                    <a:pt x="185933" y="67686"/>
                    <a:pt x="178626" y="75026"/>
                    <a:pt x="169623" y="75026"/>
                  </a:cubicBezTo>
                  <a:cubicBezTo>
                    <a:pt x="160620" y="75026"/>
                    <a:pt x="153313" y="67686"/>
                    <a:pt x="153313" y="58716"/>
                  </a:cubicBezTo>
                  <a:cubicBezTo>
                    <a:pt x="153313" y="49713"/>
                    <a:pt x="160620" y="42406"/>
                    <a:pt x="169623" y="42406"/>
                  </a:cubicBezTo>
                  <a:close/>
                  <a:moveTo>
                    <a:pt x="3262" y="0"/>
                  </a:moveTo>
                  <a:cubicBezTo>
                    <a:pt x="1468" y="0"/>
                    <a:pt x="0" y="1468"/>
                    <a:pt x="0" y="3262"/>
                  </a:cubicBezTo>
                  <a:lnTo>
                    <a:pt x="0" y="6491"/>
                  </a:lnTo>
                  <a:cubicBezTo>
                    <a:pt x="0" y="11906"/>
                    <a:pt x="4404" y="16310"/>
                    <a:pt x="9819" y="16310"/>
                  </a:cubicBezTo>
                  <a:lnTo>
                    <a:pt x="11711" y="16310"/>
                  </a:lnTo>
                  <a:lnTo>
                    <a:pt x="14973" y="19572"/>
                  </a:lnTo>
                  <a:lnTo>
                    <a:pt x="12232" y="19572"/>
                  </a:lnTo>
                  <a:cubicBezTo>
                    <a:pt x="7274" y="19572"/>
                    <a:pt x="3262" y="23584"/>
                    <a:pt x="3262" y="28542"/>
                  </a:cubicBezTo>
                  <a:lnTo>
                    <a:pt x="3262" y="55454"/>
                  </a:lnTo>
                  <a:cubicBezTo>
                    <a:pt x="3262" y="62989"/>
                    <a:pt x="8677" y="69350"/>
                    <a:pt x="17093" y="71633"/>
                  </a:cubicBezTo>
                  <a:cubicBezTo>
                    <a:pt x="21203" y="77603"/>
                    <a:pt x="28086" y="81550"/>
                    <a:pt x="35882" y="81550"/>
                  </a:cubicBezTo>
                  <a:cubicBezTo>
                    <a:pt x="42080" y="81550"/>
                    <a:pt x="47723" y="79038"/>
                    <a:pt x="51833" y="75026"/>
                  </a:cubicBezTo>
                  <a:lnTo>
                    <a:pt x="153672" y="75026"/>
                  </a:lnTo>
                  <a:cubicBezTo>
                    <a:pt x="157782" y="79038"/>
                    <a:pt x="163426" y="81550"/>
                    <a:pt x="169623" y="81550"/>
                  </a:cubicBezTo>
                  <a:cubicBezTo>
                    <a:pt x="175821" y="81550"/>
                    <a:pt x="181464" y="79038"/>
                    <a:pt x="185574" y="75026"/>
                  </a:cubicBezTo>
                  <a:lnTo>
                    <a:pt x="205114" y="75026"/>
                  </a:lnTo>
                  <a:cubicBezTo>
                    <a:pt x="206908" y="75026"/>
                    <a:pt x="208376" y="73558"/>
                    <a:pt x="208376" y="71764"/>
                  </a:cubicBezTo>
                  <a:cubicBezTo>
                    <a:pt x="208376" y="70100"/>
                    <a:pt x="207104" y="68730"/>
                    <a:pt x="205505" y="68534"/>
                  </a:cubicBezTo>
                  <a:lnTo>
                    <a:pt x="205505" y="58716"/>
                  </a:lnTo>
                  <a:cubicBezTo>
                    <a:pt x="205505" y="38916"/>
                    <a:pt x="189424" y="22834"/>
                    <a:pt x="169623" y="22834"/>
                  </a:cubicBezTo>
                  <a:lnTo>
                    <a:pt x="151585" y="22834"/>
                  </a:lnTo>
                  <a:cubicBezTo>
                    <a:pt x="146528" y="18854"/>
                    <a:pt x="125945" y="3262"/>
                    <a:pt x="114170" y="3262"/>
                  </a:cubicBezTo>
                  <a:lnTo>
                    <a:pt x="92151" y="3262"/>
                  </a:lnTo>
                  <a:cubicBezTo>
                    <a:pt x="87650" y="3262"/>
                    <a:pt x="83213" y="3947"/>
                    <a:pt x="78940" y="5284"/>
                  </a:cubicBezTo>
                  <a:cubicBezTo>
                    <a:pt x="78842" y="5284"/>
                    <a:pt x="78777" y="5317"/>
                    <a:pt x="78679" y="5350"/>
                  </a:cubicBezTo>
                  <a:lnTo>
                    <a:pt x="48636" y="17452"/>
                  </a:lnTo>
                  <a:cubicBezTo>
                    <a:pt x="44135" y="18854"/>
                    <a:pt x="39437" y="19572"/>
                    <a:pt x="34708" y="19572"/>
                  </a:cubicBezTo>
                  <a:lnTo>
                    <a:pt x="23943" y="19572"/>
                  </a:lnTo>
                  <a:cubicBezTo>
                    <a:pt x="23780" y="19246"/>
                    <a:pt x="23584" y="18952"/>
                    <a:pt x="23291" y="18691"/>
                  </a:cubicBezTo>
                  <a:lnTo>
                    <a:pt x="20126" y="15527"/>
                  </a:lnTo>
                  <a:cubicBezTo>
                    <a:pt x="23649" y="14027"/>
                    <a:pt x="26096" y="10536"/>
                    <a:pt x="26096" y="6491"/>
                  </a:cubicBezTo>
                  <a:lnTo>
                    <a:pt x="26096" y="3262"/>
                  </a:lnTo>
                  <a:cubicBezTo>
                    <a:pt x="26096" y="1468"/>
                    <a:pt x="24628" y="0"/>
                    <a:pt x="2283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2"/>
            <p:cNvSpPr/>
            <p:nvPr/>
          </p:nvSpPr>
          <p:spPr>
            <a:xfrm>
              <a:off x="1761450" y="2965125"/>
              <a:ext cx="652425" cy="652425"/>
            </a:xfrm>
            <a:custGeom>
              <a:avLst/>
              <a:gdLst/>
              <a:ahLst/>
              <a:cxnLst/>
              <a:rect l="l" t="t" r="r" b="b"/>
              <a:pathLst>
                <a:path w="26097" h="26097" extrusionOk="0">
                  <a:moveTo>
                    <a:pt x="13049" y="1"/>
                  </a:moveTo>
                  <a:cubicBezTo>
                    <a:pt x="5840" y="1"/>
                    <a:pt x="1" y="5840"/>
                    <a:pt x="1" y="13049"/>
                  </a:cubicBezTo>
                  <a:cubicBezTo>
                    <a:pt x="1" y="20225"/>
                    <a:pt x="5840" y="26097"/>
                    <a:pt x="13049" y="26097"/>
                  </a:cubicBezTo>
                  <a:cubicBezTo>
                    <a:pt x="20258" y="26097"/>
                    <a:pt x="26097" y="20225"/>
                    <a:pt x="26097" y="13049"/>
                  </a:cubicBezTo>
                  <a:cubicBezTo>
                    <a:pt x="26097" y="11255"/>
                    <a:pt x="24629" y="9787"/>
                    <a:pt x="22835" y="9787"/>
                  </a:cubicBezTo>
                  <a:cubicBezTo>
                    <a:pt x="21041" y="9787"/>
                    <a:pt x="19573" y="11255"/>
                    <a:pt x="19573" y="13049"/>
                  </a:cubicBezTo>
                  <a:cubicBezTo>
                    <a:pt x="19573" y="16637"/>
                    <a:pt x="16637" y="19573"/>
                    <a:pt x="13049" y="19573"/>
                  </a:cubicBezTo>
                  <a:cubicBezTo>
                    <a:pt x="9461" y="19573"/>
                    <a:pt x="6525" y="16637"/>
                    <a:pt x="6525" y="13049"/>
                  </a:cubicBezTo>
                  <a:cubicBezTo>
                    <a:pt x="6525" y="9428"/>
                    <a:pt x="9461" y="6525"/>
                    <a:pt x="13049" y="6525"/>
                  </a:cubicBezTo>
                  <a:cubicBezTo>
                    <a:pt x="14843" y="6525"/>
                    <a:pt x="16311" y="5057"/>
                    <a:pt x="16311" y="3263"/>
                  </a:cubicBezTo>
                  <a:cubicBezTo>
                    <a:pt x="16311" y="1469"/>
                    <a:pt x="14843" y="1"/>
                    <a:pt x="1304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2"/>
            <p:cNvSpPr/>
            <p:nvPr/>
          </p:nvSpPr>
          <p:spPr>
            <a:xfrm>
              <a:off x="5105000" y="2965125"/>
              <a:ext cx="652425" cy="652425"/>
            </a:xfrm>
            <a:custGeom>
              <a:avLst/>
              <a:gdLst/>
              <a:ahLst/>
              <a:cxnLst/>
              <a:rect l="l" t="t" r="r" b="b"/>
              <a:pathLst>
                <a:path w="26097" h="26097" extrusionOk="0">
                  <a:moveTo>
                    <a:pt x="13048" y="1"/>
                  </a:moveTo>
                  <a:cubicBezTo>
                    <a:pt x="5839" y="1"/>
                    <a:pt x="0" y="5840"/>
                    <a:pt x="0" y="13049"/>
                  </a:cubicBezTo>
                  <a:cubicBezTo>
                    <a:pt x="0" y="20225"/>
                    <a:pt x="5839" y="26097"/>
                    <a:pt x="13048" y="26097"/>
                  </a:cubicBezTo>
                  <a:cubicBezTo>
                    <a:pt x="20257" y="26097"/>
                    <a:pt x="26096" y="20225"/>
                    <a:pt x="26096" y="13049"/>
                  </a:cubicBezTo>
                  <a:cubicBezTo>
                    <a:pt x="26096" y="11255"/>
                    <a:pt x="24628" y="9787"/>
                    <a:pt x="22834" y="9787"/>
                  </a:cubicBezTo>
                  <a:cubicBezTo>
                    <a:pt x="21040" y="9787"/>
                    <a:pt x="19572" y="11255"/>
                    <a:pt x="19572" y="13049"/>
                  </a:cubicBezTo>
                  <a:cubicBezTo>
                    <a:pt x="19572" y="16637"/>
                    <a:pt x="16636" y="19573"/>
                    <a:pt x="13048" y="19573"/>
                  </a:cubicBezTo>
                  <a:cubicBezTo>
                    <a:pt x="9460" y="19573"/>
                    <a:pt x="6524" y="16637"/>
                    <a:pt x="6524" y="13049"/>
                  </a:cubicBezTo>
                  <a:cubicBezTo>
                    <a:pt x="6524" y="9428"/>
                    <a:pt x="9460" y="6525"/>
                    <a:pt x="13048" y="6525"/>
                  </a:cubicBezTo>
                  <a:cubicBezTo>
                    <a:pt x="14842" y="6525"/>
                    <a:pt x="16310" y="5057"/>
                    <a:pt x="16310" y="3263"/>
                  </a:cubicBezTo>
                  <a:cubicBezTo>
                    <a:pt x="16310" y="1469"/>
                    <a:pt x="14842" y="1"/>
                    <a:pt x="1304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32"/>
          <p:cNvGrpSpPr/>
          <p:nvPr/>
        </p:nvGrpSpPr>
        <p:grpSpPr>
          <a:xfrm>
            <a:off x="4183076" y="170720"/>
            <a:ext cx="358252" cy="498434"/>
            <a:chOff x="1924550" y="238125"/>
            <a:chExt cx="3751325" cy="5219200"/>
          </a:xfrm>
        </p:grpSpPr>
        <p:sp>
          <p:nvSpPr>
            <p:cNvPr id="716" name="Google Shape;716;p32"/>
            <p:cNvSpPr/>
            <p:nvPr/>
          </p:nvSpPr>
          <p:spPr>
            <a:xfrm>
              <a:off x="1924550" y="238125"/>
              <a:ext cx="3751325" cy="5219200"/>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3061" y="901355"/>
            <a:ext cx="6679095" cy="3345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6"/>
        <p:cNvGrpSpPr/>
        <p:nvPr/>
      </p:nvGrpSpPr>
      <p:grpSpPr>
        <a:xfrm>
          <a:off x="0" y="0"/>
          <a:ext cx="0" cy="0"/>
          <a:chOff x="0" y="0"/>
          <a:chExt cx="0" cy="0"/>
        </a:xfrm>
      </p:grpSpPr>
      <p:pic>
        <p:nvPicPr>
          <p:cNvPr id="668" name="Google Shape;668;p31"/>
          <p:cNvPicPr preferRelativeResize="0"/>
          <p:nvPr/>
        </p:nvPicPr>
        <p:blipFill rotWithShape="1">
          <a:blip r:embed="rId4">
            <a:alphaModFix/>
          </a:blip>
          <a:srcRect l="5927" t="2783" r="2177" b="2555"/>
          <a:stretch/>
        </p:blipFill>
        <p:spPr>
          <a:xfrm>
            <a:off x="2981325" y="1045675"/>
            <a:ext cx="3324224" cy="3420649"/>
          </a:xfrm>
          <a:prstGeom prst="rect">
            <a:avLst/>
          </a:prstGeom>
          <a:noFill/>
          <a:ln>
            <a:noFill/>
          </a:ln>
        </p:spPr>
      </p:pic>
      <p:sp>
        <p:nvSpPr>
          <p:cNvPr id="667" name="Google Shape;667;p31"/>
          <p:cNvSpPr txBox="1">
            <a:spLocks noGrp="1"/>
          </p:cNvSpPr>
          <p:nvPr>
            <p:ph type="ctrTitle"/>
          </p:nvPr>
        </p:nvSpPr>
        <p:spPr>
          <a:xfrm>
            <a:off x="3952837" y="2515047"/>
            <a:ext cx="1114726" cy="47045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3F3F3"/>
                </a:solidFill>
              </a:rPr>
              <a:t>   </a:t>
            </a:r>
            <a:r>
              <a:rPr lang="es" sz="1400" dirty="0" smtClean="0">
                <a:solidFill>
                  <a:srgbClr val="F3F3F3"/>
                </a:solidFill>
              </a:rPr>
              <a:t>KEYWORDS</a:t>
            </a:r>
            <a:endParaRPr sz="1200" dirty="0">
              <a:solidFill>
                <a:srgbClr val="F3F3F3"/>
              </a:solidFill>
            </a:endParaRPr>
          </a:p>
        </p:txBody>
      </p:sp>
      <p:sp>
        <p:nvSpPr>
          <p:cNvPr id="669" name="Google Shape;669;p31"/>
          <p:cNvSpPr txBox="1">
            <a:spLocks noGrp="1"/>
          </p:cNvSpPr>
          <p:nvPr>
            <p:ph type="ctrTitle" idx="7"/>
          </p:nvPr>
        </p:nvSpPr>
        <p:spPr>
          <a:xfrm>
            <a:off x="504925" y="1367607"/>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F3F3F3"/>
                </a:solidFill>
                <a:latin typeface="Teko"/>
                <a:ea typeface="Teko"/>
                <a:cs typeface="Teko"/>
                <a:sym typeface="Teko"/>
              </a:rPr>
              <a:t>FOR FEATURES</a:t>
            </a:r>
            <a:endParaRPr dirty="0">
              <a:solidFill>
                <a:srgbClr val="F3F3F3"/>
              </a:solidFill>
              <a:latin typeface="Teko"/>
              <a:ea typeface="Teko"/>
              <a:cs typeface="Teko"/>
              <a:sym typeface="Teko"/>
            </a:endParaRPr>
          </a:p>
        </p:txBody>
      </p:sp>
      <p:sp>
        <p:nvSpPr>
          <p:cNvPr id="670" name="Google Shape;670;p31"/>
          <p:cNvSpPr txBox="1">
            <a:spLocks noGrp="1"/>
          </p:cNvSpPr>
          <p:nvPr>
            <p:ph type="subTitle" idx="8"/>
          </p:nvPr>
        </p:nvSpPr>
        <p:spPr>
          <a:xfrm>
            <a:off x="504938" y="1934009"/>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smtClean="0">
                <a:solidFill>
                  <a:srgbClr val="F3F3F3"/>
                </a:solidFill>
              </a:rPr>
              <a:t>TELL ME YOUR POWERS</a:t>
            </a:r>
          </a:p>
          <a:p>
            <a:pPr marL="0" lvl="0" indent="0" algn="r" rtl="0">
              <a:spcBef>
                <a:spcPts val="0"/>
              </a:spcBef>
              <a:spcAft>
                <a:spcPts val="0"/>
              </a:spcAft>
              <a:buNone/>
            </a:pPr>
            <a:r>
              <a:rPr lang="es" dirty="0" smtClean="0">
                <a:solidFill>
                  <a:srgbClr val="F3F3F3"/>
                </a:solidFill>
              </a:rPr>
              <a:t>FEATURE</a:t>
            </a:r>
          </a:p>
          <a:p>
            <a:pPr marL="0" lvl="0" indent="0" algn="r" rtl="0">
              <a:spcBef>
                <a:spcPts val="0"/>
              </a:spcBef>
              <a:spcAft>
                <a:spcPts val="0"/>
              </a:spcAft>
              <a:buNone/>
            </a:pPr>
            <a:r>
              <a:rPr lang="es" dirty="0" smtClean="0">
                <a:solidFill>
                  <a:srgbClr val="F3F3F3"/>
                </a:solidFill>
              </a:rPr>
              <a:t>HELP</a:t>
            </a:r>
            <a:endParaRPr dirty="0">
              <a:solidFill>
                <a:srgbClr val="F3F3F3"/>
              </a:solidFill>
            </a:endParaRPr>
          </a:p>
        </p:txBody>
      </p:sp>
      <p:sp>
        <p:nvSpPr>
          <p:cNvPr id="671" name="Google Shape;671;p31"/>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solidFill>
                  <a:srgbClr val="F3F3F3"/>
                </a:solidFill>
              </a:rPr>
              <a:t>OPEN WEBSITE</a:t>
            </a:r>
          </a:p>
          <a:p>
            <a:pPr marL="0" lvl="0" indent="0" algn="r" rtl="0">
              <a:spcBef>
                <a:spcPts val="0"/>
              </a:spcBef>
              <a:spcAft>
                <a:spcPts val="0"/>
              </a:spcAft>
              <a:buNone/>
            </a:pPr>
            <a:r>
              <a:rPr lang="en-US" dirty="0" smtClean="0">
                <a:solidFill>
                  <a:srgbClr val="F3F3F3"/>
                </a:solidFill>
              </a:rPr>
              <a:t>OPEN YOUTUBE</a:t>
            </a:r>
          </a:p>
          <a:p>
            <a:pPr marL="0" lvl="0" indent="0" algn="r" rtl="0">
              <a:spcBef>
                <a:spcPts val="0"/>
              </a:spcBef>
              <a:spcAft>
                <a:spcPts val="0"/>
              </a:spcAft>
              <a:buNone/>
            </a:pPr>
            <a:r>
              <a:rPr lang="en-US" dirty="0" smtClean="0">
                <a:solidFill>
                  <a:srgbClr val="F3F3F3"/>
                </a:solidFill>
              </a:rPr>
              <a:t>OPEN NETFLIX</a:t>
            </a:r>
          </a:p>
          <a:p>
            <a:pPr marL="0" lvl="0" indent="0" algn="r" rtl="0">
              <a:spcBef>
                <a:spcPts val="0"/>
              </a:spcBef>
              <a:spcAft>
                <a:spcPts val="0"/>
              </a:spcAft>
              <a:buNone/>
            </a:pPr>
            <a:r>
              <a:rPr lang="en-US" dirty="0" smtClean="0">
                <a:solidFill>
                  <a:srgbClr val="F3F3F3"/>
                </a:solidFill>
              </a:rPr>
              <a:t>OPEN AMAZON</a:t>
            </a:r>
          </a:p>
          <a:p>
            <a:pPr marL="0" lvl="0" indent="0" algn="r" rtl="0">
              <a:spcBef>
                <a:spcPts val="0"/>
              </a:spcBef>
              <a:spcAft>
                <a:spcPts val="0"/>
              </a:spcAft>
              <a:buNone/>
            </a:pPr>
            <a:r>
              <a:rPr lang="en-US" dirty="0" smtClean="0">
                <a:solidFill>
                  <a:srgbClr val="F3F3F3"/>
                </a:solidFill>
              </a:rPr>
              <a:t>OPEN FLIPKART</a:t>
            </a:r>
          </a:p>
          <a:p>
            <a:pPr marL="0" lvl="0" indent="0" algn="r" rtl="0">
              <a:spcBef>
                <a:spcPts val="0"/>
              </a:spcBef>
              <a:spcAft>
                <a:spcPts val="0"/>
              </a:spcAft>
              <a:buNone/>
            </a:pPr>
            <a:endParaRPr dirty="0">
              <a:solidFill>
                <a:srgbClr val="F3F3F3"/>
              </a:solidFill>
            </a:endParaRPr>
          </a:p>
        </p:txBody>
      </p:sp>
      <p:sp>
        <p:nvSpPr>
          <p:cNvPr id="672" name="Google Shape;672;p31"/>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smtClean="0">
                <a:solidFill>
                  <a:srgbClr val="F3F3F3"/>
                </a:solidFill>
              </a:rPr>
              <a:t>WIKIPEDIA</a:t>
            </a:r>
          </a:p>
          <a:p>
            <a:pPr marL="0" lvl="0" indent="0" algn="l" rtl="0">
              <a:spcBef>
                <a:spcPts val="0"/>
              </a:spcBef>
              <a:spcAft>
                <a:spcPts val="0"/>
              </a:spcAft>
              <a:buNone/>
            </a:pPr>
            <a:r>
              <a:rPr lang="es" dirty="0" smtClean="0">
                <a:solidFill>
                  <a:srgbClr val="F3F3F3"/>
                </a:solidFill>
              </a:rPr>
              <a:t>WHERE</a:t>
            </a:r>
          </a:p>
          <a:p>
            <a:pPr marL="0" lvl="0" indent="0" algn="l" rtl="0">
              <a:spcBef>
                <a:spcPts val="0"/>
              </a:spcBef>
              <a:spcAft>
                <a:spcPts val="0"/>
              </a:spcAft>
              <a:buNone/>
            </a:pPr>
            <a:r>
              <a:rPr lang="es" dirty="0" smtClean="0">
                <a:solidFill>
                  <a:srgbClr val="F3F3F3"/>
                </a:solidFill>
              </a:rPr>
              <a:t>WHAT</a:t>
            </a:r>
          </a:p>
          <a:p>
            <a:pPr marL="0" lvl="0" indent="0" algn="l" rtl="0">
              <a:spcBef>
                <a:spcPts val="0"/>
              </a:spcBef>
              <a:spcAft>
                <a:spcPts val="0"/>
              </a:spcAft>
              <a:buNone/>
            </a:pPr>
            <a:r>
              <a:rPr lang="es" dirty="0" smtClean="0">
                <a:solidFill>
                  <a:srgbClr val="F3F3F3"/>
                </a:solidFill>
              </a:rPr>
              <a:t>WHEN</a:t>
            </a:r>
          </a:p>
          <a:p>
            <a:pPr marL="0" lvl="0" indent="0" algn="l" rtl="0">
              <a:spcBef>
                <a:spcPts val="0"/>
              </a:spcBef>
              <a:spcAft>
                <a:spcPts val="0"/>
              </a:spcAft>
              <a:buNone/>
            </a:pPr>
            <a:r>
              <a:rPr lang="es" dirty="0" smtClean="0">
                <a:solidFill>
                  <a:srgbClr val="F3F3F3"/>
                </a:solidFill>
              </a:rPr>
              <a:t>WHO</a:t>
            </a:r>
            <a:endParaRPr dirty="0">
              <a:solidFill>
                <a:srgbClr val="F3F3F3"/>
              </a:solidFill>
            </a:endParaRPr>
          </a:p>
        </p:txBody>
      </p:sp>
      <p:sp>
        <p:nvSpPr>
          <p:cNvPr id="673" name="Google Shape;673;p31"/>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smtClean="0">
                <a:solidFill>
                  <a:srgbClr val="F3F3F3"/>
                </a:solidFill>
              </a:rPr>
              <a:t>I AM DONE</a:t>
            </a:r>
          </a:p>
          <a:p>
            <a:pPr marL="0" lvl="0" indent="0" algn="l" rtl="0">
              <a:spcBef>
                <a:spcPts val="0"/>
              </a:spcBef>
              <a:spcAft>
                <a:spcPts val="0"/>
              </a:spcAft>
              <a:buNone/>
            </a:pPr>
            <a:r>
              <a:rPr lang="es" dirty="0" smtClean="0">
                <a:solidFill>
                  <a:srgbClr val="F3F3F3"/>
                </a:solidFill>
              </a:rPr>
              <a:t>BYE BYE CATTY</a:t>
            </a:r>
          </a:p>
          <a:p>
            <a:pPr marL="0" lvl="0" indent="0" algn="l" rtl="0">
              <a:spcBef>
                <a:spcPts val="0"/>
              </a:spcBef>
              <a:spcAft>
                <a:spcPts val="0"/>
              </a:spcAft>
              <a:buNone/>
            </a:pPr>
            <a:r>
              <a:rPr lang="es" dirty="0" smtClean="0">
                <a:solidFill>
                  <a:srgbClr val="F3F3F3"/>
                </a:solidFill>
              </a:rPr>
              <a:t>GO OFFLINE CATTY</a:t>
            </a:r>
          </a:p>
          <a:p>
            <a:pPr marL="0" lvl="0" indent="0" algn="l" rtl="0">
              <a:spcBef>
                <a:spcPts val="0"/>
              </a:spcBef>
              <a:spcAft>
                <a:spcPts val="0"/>
              </a:spcAft>
              <a:buNone/>
            </a:pPr>
            <a:r>
              <a:rPr lang="es" dirty="0" smtClean="0">
                <a:solidFill>
                  <a:srgbClr val="F3F3F3"/>
                </a:solidFill>
              </a:rPr>
              <a:t>BYE</a:t>
            </a:r>
          </a:p>
          <a:p>
            <a:pPr marL="0" lvl="0" indent="0" algn="l" rtl="0">
              <a:spcBef>
                <a:spcPts val="0"/>
              </a:spcBef>
              <a:spcAft>
                <a:spcPts val="0"/>
              </a:spcAft>
              <a:buNone/>
            </a:pPr>
            <a:r>
              <a:rPr lang="es" dirty="0" smtClean="0">
                <a:solidFill>
                  <a:srgbClr val="F3F3F3"/>
                </a:solidFill>
              </a:rPr>
              <a:t>NOTHING</a:t>
            </a:r>
            <a:endParaRPr dirty="0">
              <a:solidFill>
                <a:srgbClr val="F3F3F3"/>
              </a:solidFill>
            </a:endParaRPr>
          </a:p>
        </p:txBody>
      </p:sp>
      <p:sp>
        <p:nvSpPr>
          <p:cNvPr id="674" name="Google Shape;674;p31"/>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latin typeface="Teko"/>
                <a:ea typeface="Teko"/>
                <a:cs typeface="Teko"/>
                <a:sym typeface="Teko"/>
              </a:rPr>
              <a:t>FOR WIKIPEDIA</a:t>
            </a:r>
            <a:endParaRPr dirty="0">
              <a:solidFill>
                <a:srgbClr val="F3F3F3"/>
              </a:solidFill>
              <a:latin typeface="Teko"/>
              <a:ea typeface="Teko"/>
              <a:cs typeface="Teko"/>
              <a:sym typeface="Teko"/>
            </a:endParaRPr>
          </a:p>
        </p:txBody>
      </p:sp>
      <p:sp>
        <p:nvSpPr>
          <p:cNvPr id="675" name="Google Shape;675;p31"/>
          <p:cNvSpPr txBox="1">
            <a:spLocks noGrp="1"/>
          </p:cNvSpPr>
          <p:nvPr>
            <p:ph type="ctrTitle" idx="5"/>
          </p:nvPr>
        </p:nvSpPr>
        <p:spPr>
          <a:xfrm>
            <a:off x="6531350" y="278846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solidFill>
                  <a:srgbClr val="F3F3F3"/>
                </a:solidFill>
                <a:latin typeface="Teko"/>
                <a:ea typeface="Teko"/>
                <a:cs typeface="Teko"/>
                <a:sym typeface="Teko"/>
              </a:rPr>
              <a:t>EXIT</a:t>
            </a:r>
            <a:endParaRPr dirty="0">
              <a:solidFill>
                <a:srgbClr val="F3F3F3"/>
              </a:solidFill>
              <a:latin typeface="Teko"/>
              <a:ea typeface="Teko"/>
              <a:cs typeface="Teko"/>
              <a:sym typeface="Teko"/>
            </a:endParaRPr>
          </a:p>
        </p:txBody>
      </p:sp>
      <p:sp>
        <p:nvSpPr>
          <p:cNvPr id="676" name="Google Shape;676;p31"/>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F3F3F3"/>
                </a:solidFill>
                <a:latin typeface="Teko"/>
                <a:ea typeface="Teko"/>
                <a:cs typeface="Teko"/>
                <a:sym typeface="Teko"/>
              </a:rPr>
              <a:t>TO OPEN WEBSITE</a:t>
            </a:r>
            <a:endParaRPr dirty="0">
              <a:solidFill>
                <a:srgbClr val="F3F3F3"/>
              </a:solidFill>
              <a:latin typeface="Teko"/>
              <a:ea typeface="Teko"/>
              <a:cs typeface="Teko"/>
              <a:sym typeface="Teko"/>
            </a:endParaRPr>
          </a:p>
        </p:txBody>
      </p:sp>
      <p:sp>
        <p:nvSpPr>
          <p:cNvPr id="677" name="Google Shape;677;p31"/>
          <p:cNvSpPr/>
          <p:nvPr/>
        </p:nvSpPr>
        <p:spPr>
          <a:xfrm>
            <a:off x="4510200" y="37253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550600" y="2690300"/>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4510200" y="16557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31"/>
          <p:cNvCxnSpPr>
            <a:stCxn id="679" idx="3"/>
          </p:cNvCxnSpPr>
          <p:nvPr/>
        </p:nvCxnSpPr>
        <p:spPr>
          <a:xfrm rot="10800000" flipH="1">
            <a:off x="4633800" y="1369825"/>
            <a:ext cx="1878300" cy="347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1" name="Google Shape;681;p31"/>
          <p:cNvCxnSpPr>
            <a:stCxn id="678" idx="3"/>
          </p:cNvCxnSpPr>
          <p:nvPr/>
        </p:nvCxnSpPr>
        <p:spPr>
          <a:xfrm>
            <a:off x="5674200" y="2752100"/>
            <a:ext cx="864900" cy="4668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2" name="Google Shape;682;p31"/>
          <p:cNvCxnSpPr/>
          <p:nvPr/>
        </p:nvCxnSpPr>
        <p:spPr>
          <a:xfrm rot="10800000">
            <a:off x="2382300" y="1828875"/>
            <a:ext cx="1119900" cy="869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3" name="Google Shape;683;p31"/>
          <p:cNvCxnSpPr>
            <a:stCxn id="677" idx="1"/>
          </p:cNvCxnSpPr>
          <p:nvPr/>
        </p:nvCxnSpPr>
        <p:spPr>
          <a:xfrm rot="10800000">
            <a:off x="2377200" y="3641625"/>
            <a:ext cx="2133000" cy="145500"/>
          </a:xfrm>
          <a:prstGeom prst="bentConnector3">
            <a:avLst>
              <a:gd name="adj1" fmla="val 50000"/>
            </a:avLst>
          </a:prstGeom>
          <a:noFill/>
          <a:ln w="9525" cap="flat" cmpd="sng">
            <a:solidFill>
              <a:schemeClr val="lt2"/>
            </a:solidFill>
            <a:prstDash val="lgDash"/>
            <a:round/>
            <a:headEnd type="none" w="med" len="med"/>
            <a:tailEnd type="none" w="med" len="med"/>
          </a:ln>
        </p:spPr>
      </p:cxnSp>
      <p:sp>
        <p:nvSpPr>
          <p:cNvPr id="699" name="Google Shape;699;p31"/>
          <p:cNvSpPr/>
          <p:nvPr/>
        </p:nvSpPr>
        <p:spPr>
          <a:xfrm>
            <a:off x="3440275" y="26328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78"/>
        <p:cNvGrpSpPr/>
        <p:nvPr/>
      </p:nvGrpSpPr>
      <p:grpSpPr>
        <a:xfrm>
          <a:off x="0" y="0"/>
          <a:ext cx="0" cy="0"/>
          <a:chOff x="0" y="0"/>
          <a:chExt cx="0" cy="0"/>
        </a:xfrm>
      </p:grpSpPr>
      <p:sp>
        <p:nvSpPr>
          <p:cNvPr id="1579" name="Google Shape;1579;p41"/>
          <p:cNvSpPr txBox="1">
            <a:spLocks noGrp="1"/>
          </p:cNvSpPr>
          <p:nvPr>
            <p:ph type="ctrTitle"/>
          </p:nvPr>
        </p:nvSpPr>
        <p:spPr>
          <a:xfrm>
            <a:off x="3745139" y="2126833"/>
            <a:ext cx="1635395"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3F3F3"/>
                </a:solidFill>
              </a:rPr>
              <a:t>KEYWORDS</a:t>
            </a:r>
            <a:endParaRPr dirty="0">
              <a:solidFill>
                <a:srgbClr val="F3F3F3"/>
              </a:solidFill>
            </a:endParaRPr>
          </a:p>
        </p:txBody>
      </p:sp>
      <p:sp>
        <p:nvSpPr>
          <p:cNvPr id="1580" name="Google Shape;1580;p41"/>
          <p:cNvSpPr/>
          <p:nvPr/>
        </p:nvSpPr>
        <p:spPr>
          <a:xfrm>
            <a:off x="4534439" y="1441865"/>
            <a:ext cx="70150" cy="70150"/>
          </a:xfrm>
          <a:custGeom>
            <a:avLst/>
            <a:gdLst/>
            <a:ahLst/>
            <a:cxnLst/>
            <a:rect l="l" t="t" r="r" b="b"/>
            <a:pathLst>
              <a:path w="2954" h="2954" extrusionOk="0">
                <a:moveTo>
                  <a:pt x="1477" y="1"/>
                </a:moveTo>
                <a:cubicBezTo>
                  <a:pt x="667" y="1"/>
                  <a:pt x="0" y="667"/>
                  <a:pt x="0" y="1477"/>
                </a:cubicBezTo>
                <a:cubicBezTo>
                  <a:pt x="0" y="2287"/>
                  <a:pt x="667" y="2953"/>
                  <a:pt x="1477" y="2953"/>
                </a:cubicBezTo>
                <a:cubicBezTo>
                  <a:pt x="2286" y="2953"/>
                  <a:pt x="2953" y="2287"/>
                  <a:pt x="2953" y="1477"/>
                </a:cubicBezTo>
                <a:cubicBezTo>
                  <a:pt x="2953" y="667"/>
                  <a:pt x="2286" y="1"/>
                  <a:pt x="1477"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1"/>
          <p:cNvSpPr txBox="1">
            <a:spLocks noGrp="1"/>
          </p:cNvSpPr>
          <p:nvPr>
            <p:ph type="ctrTitle" idx="4294967295"/>
          </p:nvPr>
        </p:nvSpPr>
        <p:spPr>
          <a:xfrm>
            <a:off x="6407138" y="1225622"/>
            <a:ext cx="12792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dirty="0" smtClean="0">
                <a:solidFill>
                  <a:srgbClr val="F3F3F3"/>
                </a:solidFill>
              </a:rPr>
              <a:t>TO DO LIST</a:t>
            </a:r>
            <a:endParaRPr sz="2400" dirty="0">
              <a:solidFill>
                <a:srgbClr val="F3F3F3"/>
              </a:solidFill>
              <a:latin typeface="Teko"/>
              <a:ea typeface="Teko"/>
              <a:cs typeface="Teko"/>
              <a:sym typeface="Teko"/>
            </a:endParaRPr>
          </a:p>
        </p:txBody>
      </p:sp>
      <p:sp>
        <p:nvSpPr>
          <p:cNvPr id="1583" name="Google Shape;1583;p41"/>
          <p:cNvSpPr txBox="1">
            <a:spLocks noGrp="1"/>
          </p:cNvSpPr>
          <p:nvPr>
            <p:ph type="subTitle" idx="4294967295"/>
          </p:nvPr>
        </p:nvSpPr>
        <p:spPr>
          <a:xfrm>
            <a:off x="854510" y="3278742"/>
            <a:ext cx="18591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IN" sz="1000" dirty="0" smtClean="0">
                <a:solidFill>
                  <a:srgbClr val="F3F3F3"/>
                </a:solidFill>
              </a:rPr>
              <a:t>Voice</a:t>
            </a:r>
            <a:endParaRPr sz="1000" dirty="0">
              <a:solidFill>
                <a:srgbClr val="F3F3F3"/>
              </a:solidFill>
            </a:endParaRPr>
          </a:p>
        </p:txBody>
      </p:sp>
      <p:sp>
        <p:nvSpPr>
          <p:cNvPr id="1584" name="Google Shape;1584;p41"/>
          <p:cNvSpPr txBox="1">
            <a:spLocks noGrp="1"/>
          </p:cNvSpPr>
          <p:nvPr>
            <p:ph type="subTitle" idx="4294967295"/>
          </p:nvPr>
        </p:nvSpPr>
        <p:spPr>
          <a:xfrm>
            <a:off x="846563" y="1597747"/>
            <a:ext cx="18591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dirty="0" smtClean="0">
                <a:solidFill>
                  <a:srgbClr val="F3F3F3"/>
                </a:solidFill>
              </a:rPr>
              <a:t>Restart</a:t>
            </a:r>
          </a:p>
          <a:p>
            <a:pPr marL="0" lvl="0" indent="0" algn="r" rtl="0">
              <a:spcBef>
                <a:spcPts val="0"/>
              </a:spcBef>
              <a:spcAft>
                <a:spcPts val="1600"/>
              </a:spcAft>
              <a:buNone/>
            </a:pPr>
            <a:r>
              <a:rPr lang="es" sz="1000" dirty="0" smtClean="0">
                <a:solidFill>
                  <a:srgbClr val="F3F3F3"/>
                </a:solidFill>
              </a:rPr>
              <a:t>Shutdown</a:t>
            </a:r>
            <a:endParaRPr sz="1000" dirty="0">
              <a:solidFill>
                <a:srgbClr val="F3F3F3"/>
              </a:solidFill>
            </a:endParaRPr>
          </a:p>
        </p:txBody>
      </p:sp>
      <p:sp>
        <p:nvSpPr>
          <p:cNvPr id="1585" name="Google Shape;1585;p41"/>
          <p:cNvSpPr txBox="1">
            <a:spLocks noGrp="1"/>
          </p:cNvSpPr>
          <p:nvPr>
            <p:ph type="ctrTitle" idx="4294967295"/>
          </p:nvPr>
        </p:nvSpPr>
        <p:spPr>
          <a:xfrm>
            <a:off x="881270" y="2917989"/>
            <a:ext cx="185379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2400" dirty="0" smtClean="0">
                <a:solidFill>
                  <a:srgbClr val="F3F3F3"/>
                </a:solidFill>
              </a:rPr>
              <a:t>CHANGING VOICE</a:t>
            </a:r>
            <a:endParaRPr sz="2400" dirty="0">
              <a:solidFill>
                <a:srgbClr val="F3F3F3"/>
              </a:solidFill>
              <a:latin typeface="Teko"/>
              <a:ea typeface="Teko"/>
              <a:cs typeface="Teko"/>
              <a:sym typeface="Teko"/>
            </a:endParaRPr>
          </a:p>
        </p:txBody>
      </p:sp>
      <p:sp>
        <p:nvSpPr>
          <p:cNvPr id="1586" name="Google Shape;1586;p41"/>
          <p:cNvSpPr txBox="1">
            <a:spLocks noGrp="1"/>
          </p:cNvSpPr>
          <p:nvPr>
            <p:ph type="ctrTitle" idx="4294967295"/>
          </p:nvPr>
        </p:nvSpPr>
        <p:spPr>
          <a:xfrm>
            <a:off x="1311562" y="1225622"/>
            <a:ext cx="14037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2400" dirty="0" smtClean="0">
                <a:solidFill>
                  <a:srgbClr val="F3F3F3"/>
                </a:solidFill>
              </a:rPr>
              <a:t>SYSTEM</a:t>
            </a:r>
            <a:endParaRPr sz="2400" dirty="0">
              <a:solidFill>
                <a:srgbClr val="F3F3F3"/>
              </a:solidFill>
              <a:latin typeface="Teko"/>
              <a:ea typeface="Teko"/>
              <a:cs typeface="Teko"/>
              <a:sym typeface="Teko"/>
            </a:endParaRPr>
          </a:p>
        </p:txBody>
      </p:sp>
      <p:sp>
        <p:nvSpPr>
          <p:cNvPr id="1587" name="Google Shape;1587;p41"/>
          <p:cNvSpPr/>
          <p:nvPr/>
        </p:nvSpPr>
        <p:spPr>
          <a:xfrm>
            <a:off x="3265206" y="1469008"/>
            <a:ext cx="2608615" cy="2608900"/>
          </a:xfrm>
          <a:custGeom>
            <a:avLst/>
            <a:gdLst/>
            <a:ahLst/>
            <a:cxnLst/>
            <a:rect l="l" t="t" r="r" b="b"/>
            <a:pathLst>
              <a:path w="109848" h="109860" extrusionOk="0">
                <a:moveTo>
                  <a:pt x="54924" y="667"/>
                </a:moveTo>
                <a:cubicBezTo>
                  <a:pt x="84844" y="667"/>
                  <a:pt x="109181" y="25004"/>
                  <a:pt x="109181" y="54924"/>
                </a:cubicBezTo>
                <a:cubicBezTo>
                  <a:pt x="109181" y="84844"/>
                  <a:pt x="84844" y="109193"/>
                  <a:pt x="54924" y="109193"/>
                </a:cubicBezTo>
                <a:cubicBezTo>
                  <a:pt x="25003" y="109193"/>
                  <a:pt x="655" y="84844"/>
                  <a:pt x="655" y="54924"/>
                </a:cubicBezTo>
                <a:cubicBezTo>
                  <a:pt x="655" y="25004"/>
                  <a:pt x="25003" y="667"/>
                  <a:pt x="54924" y="667"/>
                </a:cubicBezTo>
                <a:close/>
                <a:moveTo>
                  <a:pt x="54924" y="1"/>
                </a:moveTo>
                <a:cubicBezTo>
                  <a:pt x="24634" y="1"/>
                  <a:pt x="0" y="24647"/>
                  <a:pt x="0" y="54924"/>
                </a:cubicBezTo>
                <a:cubicBezTo>
                  <a:pt x="0" y="85214"/>
                  <a:pt x="24634" y="109859"/>
                  <a:pt x="54924" y="109859"/>
                </a:cubicBezTo>
                <a:cubicBezTo>
                  <a:pt x="85213" y="109859"/>
                  <a:pt x="109847" y="85214"/>
                  <a:pt x="109847" y="54924"/>
                </a:cubicBezTo>
                <a:cubicBezTo>
                  <a:pt x="109847" y="24647"/>
                  <a:pt x="85213" y="1"/>
                  <a:pt x="5492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1"/>
          <p:cNvSpPr/>
          <p:nvPr/>
        </p:nvSpPr>
        <p:spPr>
          <a:xfrm>
            <a:off x="3358510" y="1562882"/>
            <a:ext cx="2421723" cy="2421438"/>
          </a:xfrm>
          <a:custGeom>
            <a:avLst/>
            <a:gdLst/>
            <a:ahLst/>
            <a:cxnLst/>
            <a:rect l="l" t="t" r="r" b="b"/>
            <a:pathLst>
              <a:path w="101978" h="101966" extrusionOk="0">
                <a:moveTo>
                  <a:pt x="50971" y="1"/>
                </a:moveTo>
                <a:lnTo>
                  <a:pt x="50995" y="882"/>
                </a:lnTo>
                <a:lnTo>
                  <a:pt x="51412" y="882"/>
                </a:lnTo>
                <a:lnTo>
                  <a:pt x="51412" y="1"/>
                </a:lnTo>
                <a:close/>
                <a:moveTo>
                  <a:pt x="47411" y="120"/>
                </a:moveTo>
                <a:lnTo>
                  <a:pt x="46970" y="143"/>
                </a:lnTo>
                <a:lnTo>
                  <a:pt x="47042" y="1025"/>
                </a:lnTo>
                <a:lnTo>
                  <a:pt x="47482" y="1001"/>
                </a:lnTo>
                <a:lnTo>
                  <a:pt x="47411" y="120"/>
                </a:lnTo>
                <a:close/>
                <a:moveTo>
                  <a:pt x="54971" y="143"/>
                </a:moveTo>
                <a:lnTo>
                  <a:pt x="54900" y="1025"/>
                </a:lnTo>
                <a:lnTo>
                  <a:pt x="55341" y="1060"/>
                </a:lnTo>
                <a:lnTo>
                  <a:pt x="55412" y="179"/>
                </a:lnTo>
                <a:lnTo>
                  <a:pt x="54971" y="143"/>
                </a:lnTo>
                <a:close/>
                <a:moveTo>
                  <a:pt x="43434" y="548"/>
                </a:moveTo>
                <a:lnTo>
                  <a:pt x="42994" y="620"/>
                </a:lnTo>
                <a:lnTo>
                  <a:pt x="43137" y="1489"/>
                </a:lnTo>
                <a:lnTo>
                  <a:pt x="43565" y="1417"/>
                </a:lnTo>
                <a:lnTo>
                  <a:pt x="43434" y="548"/>
                </a:lnTo>
                <a:close/>
                <a:moveTo>
                  <a:pt x="58936" y="608"/>
                </a:moveTo>
                <a:lnTo>
                  <a:pt x="58805" y="1477"/>
                </a:lnTo>
                <a:lnTo>
                  <a:pt x="59234" y="1548"/>
                </a:lnTo>
                <a:lnTo>
                  <a:pt x="59389" y="679"/>
                </a:lnTo>
                <a:lnTo>
                  <a:pt x="58936" y="608"/>
                </a:lnTo>
                <a:close/>
                <a:moveTo>
                  <a:pt x="39505" y="1298"/>
                </a:moveTo>
                <a:lnTo>
                  <a:pt x="39065" y="1406"/>
                </a:lnTo>
                <a:lnTo>
                  <a:pt x="39267" y="2263"/>
                </a:lnTo>
                <a:lnTo>
                  <a:pt x="39696" y="2156"/>
                </a:lnTo>
                <a:lnTo>
                  <a:pt x="39505" y="1298"/>
                </a:lnTo>
                <a:close/>
                <a:moveTo>
                  <a:pt x="62865" y="1382"/>
                </a:moveTo>
                <a:lnTo>
                  <a:pt x="62663" y="2251"/>
                </a:lnTo>
                <a:lnTo>
                  <a:pt x="63080" y="2346"/>
                </a:lnTo>
                <a:lnTo>
                  <a:pt x="63294" y="1489"/>
                </a:lnTo>
                <a:lnTo>
                  <a:pt x="62865" y="1382"/>
                </a:lnTo>
                <a:close/>
                <a:moveTo>
                  <a:pt x="35636" y="2346"/>
                </a:moveTo>
                <a:lnTo>
                  <a:pt x="35219" y="2489"/>
                </a:lnTo>
                <a:lnTo>
                  <a:pt x="35493" y="3322"/>
                </a:lnTo>
                <a:lnTo>
                  <a:pt x="35910" y="3191"/>
                </a:lnTo>
                <a:lnTo>
                  <a:pt x="35636" y="2346"/>
                </a:lnTo>
                <a:close/>
                <a:moveTo>
                  <a:pt x="66723" y="2465"/>
                </a:moveTo>
                <a:lnTo>
                  <a:pt x="66449" y="3311"/>
                </a:lnTo>
                <a:lnTo>
                  <a:pt x="66866" y="3441"/>
                </a:lnTo>
                <a:lnTo>
                  <a:pt x="67140" y="2608"/>
                </a:lnTo>
                <a:lnTo>
                  <a:pt x="66723" y="2465"/>
                </a:lnTo>
                <a:close/>
                <a:moveTo>
                  <a:pt x="31873" y="3703"/>
                </a:moveTo>
                <a:lnTo>
                  <a:pt x="31457" y="3870"/>
                </a:lnTo>
                <a:lnTo>
                  <a:pt x="31802" y="4692"/>
                </a:lnTo>
                <a:lnTo>
                  <a:pt x="32207" y="4525"/>
                </a:lnTo>
                <a:lnTo>
                  <a:pt x="31873" y="3703"/>
                </a:lnTo>
                <a:close/>
                <a:moveTo>
                  <a:pt x="70485" y="3846"/>
                </a:moveTo>
                <a:lnTo>
                  <a:pt x="70140" y="4668"/>
                </a:lnTo>
                <a:lnTo>
                  <a:pt x="70545" y="4835"/>
                </a:lnTo>
                <a:lnTo>
                  <a:pt x="70890" y="4025"/>
                </a:lnTo>
                <a:lnTo>
                  <a:pt x="70485" y="3846"/>
                </a:lnTo>
                <a:close/>
                <a:moveTo>
                  <a:pt x="28230" y="5335"/>
                </a:moveTo>
                <a:lnTo>
                  <a:pt x="27837" y="5537"/>
                </a:lnTo>
                <a:lnTo>
                  <a:pt x="28230" y="6323"/>
                </a:lnTo>
                <a:lnTo>
                  <a:pt x="28623" y="6132"/>
                </a:lnTo>
                <a:lnTo>
                  <a:pt x="28230" y="5335"/>
                </a:lnTo>
                <a:close/>
                <a:moveTo>
                  <a:pt x="74117" y="5525"/>
                </a:moveTo>
                <a:lnTo>
                  <a:pt x="73724" y="6311"/>
                </a:lnTo>
                <a:lnTo>
                  <a:pt x="74105" y="6513"/>
                </a:lnTo>
                <a:lnTo>
                  <a:pt x="74522" y="5727"/>
                </a:lnTo>
                <a:lnTo>
                  <a:pt x="74117" y="5525"/>
                </a:lnTo>
                <a:close/>
                <a:moveTo>
                  <a:pt x="24730" y="7275"/>
                </a:moveTo>
                <a:lnTo>
                  <a:pt x="24349" y="7501"/>
                </a:lnTo>
                <a:lnTo>
                  <a:pt x="24813" y="8252"/>
                </a:lnTo>
                <a:lnTo>
                  <a:pt x="25170" y="8025"/>
                </a:lnTo>
                <a:lnTo>
                  <a:pt x="24730" y="7275"/>
                </a:lnTo>
                <a:close/>
                <a:moveTo>
                  <a:pt x="77617" y="7490"/>
                </a:moveTo>
                <a:lnTo>
                  <a:pt x="77153" y="8240"/>
                </a:lnTo>
                <a:cubicBezTo>
                  <a:pt x="77272" y="8323"/>
                  <a:pt x="77403" y="8394"/>
                  <a:pt x="77522" y="8466"/>
                </a:cubicBezTo>
                <a:lnTo>
                  <a:pt x="77998" y="7716"/>
                </a:lnTo>
                <a:lnTo>
                  <a:pt x="77617" y="7490"/>
                </a:lnTo>
                <a:close/>
                <a:moveTo>
                  <a:pt x="21396" y="9466"/>
                </a:moveTo>
                <a:lnTo>
                  <a:pt x="21027" y="9728"/>
                </a:lnTo>
                <a:lnTo>
                  <a:pt x="21551" y="10442"/>
                </a:lnTo>
                <a:lnTo>
                  <a:pt x="21908" y="10180"/>
                </a:lnTo>
                <a:lnTo>
                  <a:pt x="21396" y="9466"/>
                </a:lnTo>
                <a:close/>
                <a:moveTo>
                  <a:pt x="80951" y="9716"/>
                </a:moveTo>
                <a:lnTo>
                  <a:pt x="80439" y="10430"/>
                </a:lnTo>
                <a:lnTo>
                  <a:pt x="80784" y="10680"/>
                </a:lnTo>
                <a:lnTo>
                  <a:pt x="81308" y="9978"/>
                </a:lnTo>
                <a:cubicBezTo>
                  <a:pt x="81189" y="9883"/>
                  <a:pt x="81070" y="9799"/>
                  <a:pt x="80951" y="9716"/>
                </a:cubicBezTo>
                <a:close/>
                <a:moveTo>
                  <a:pt x="18217" y="11919"/>
                </a:moveTo>
                <a:lnTo>
                  <a:pt x="17884" y="12204"/>
                </a:lnTo>
                <a:lnTo>
                  <a:pt x="18455" y="12871"/>
                </a:lnTo>
                <a:lnTo>
                  <a:pt x="18788" y="12597"/>
                </a:lnTo>
                <a:lnTo>
                  <a:pt x="18217" y="11919"/>
                </a:lnTo>
                <a:close/>
                <a:moveTo>
                  <a:pt x="84094" y="12204"/>
                </a:moveTo>
                <a:lnTo>
                  <a:pt x="83511" y="12871"/>
                </a:lnTo>
                <a:lnTo>
                  <a:pt x="83844" y="13157"/>
                </a:lnTo>
                <a:lnTo>
                  <a:pt x="84428" y="12502"/>
                </a:lnTo>
                <a:lnTo>
                  <a:pt x="84094" y="12204"/>
                </a:lnTo>
                <a:close/>
                <a:moveTo>
                  <a:pt x="15264" y="14610"/>
                </a:moveTo>
                <a:cubicBezTo>
                  <a:pt x="15157" y="14717"/>
                  <a:pt x="15050" y="14812"/>
                  <a:pt x="14955" y="14919"/>
                </a:cubicBezTo>
                <a:lnTo>
                  <a:pt x="15574" y="15550"/>
                </a:lnTo>
                <a:lnTo>
                  <a:pt x="15883" y="15241"/>
                </a:lnTo>
                <a:lnTo>
                  <a:pt x="15264" y="14610"/>
                </a:lnTo>
                <a:close/>
                <a:moveTo>
                  <a:pt x="87035" y="14907"/>
                </a:moveTo>
                <a:lnTo>
                  <a:pt x="86404" y="15538"/>
                </a:lnTo>
                <a:lnTo>
                  <a:pt x="86714" y="15848"/>
                </a:lnTo>
                <a:lnTo>
                  <a:pt x="87345" y="15229"/>
                </a:lnTo>
                <a:lnTo>
                  <a:pt x="87035" y="14907"/>
                </a:lnTo>
                <a:close/>
                <a:moveTo>
                  <a:pt x="12514" y="17527"/>
                </a:moveTo>
                <a:lnTo>
                  <a:pt x="12228" y="17860"/>
                </a:lnTo>
                <a:lnTo>
                  <a:pt x="12895" y="18431"/>
                </a:lnTo>
                <a:lnTo>
                  <a:pt x="13181" y="18098"/>
                </a:lnTo>
                <a:lnTo>
                  <a:pt x="12514" y="17527"/>
                </a:lnTo>
                <a:close/>
                <a:moveTo>
                  <a:pt x="89750" y="17848"/>
                </a:moveTo>
                <a:lnTo>
                  <a:pt x="89071" y="18420"/>
                </a:lnTo>
                <a:lnTo>
                  <a:pt x="89357" y="18753"/>
                </a:lnTo>
                <a:lnTo>
                  <a:pt x="90035" y="18181"/>
                </a:lnTo>
                <a:lnTo>
                  <a:pt x="89750" y="17848"/>
                </a:lnTo>
                <a:close/>
                <a:moveTo>
                  <a:pt x="10013" y="20646"/>
                </a:moveTo>
                <a:cubicBezTo>
                  <a:pt x="9918" y="20765"/>
                  <a:pt x="9835" y="20884"/>
                  <a:pt x="9740" y="21003"/>
                </a:cubicBezTo>
                <a:lnTo>
                  <a:pt x="10466" y="21527"/>
                </a:lnTo>
                <a:cubicBezTo>
                  <a:pt x="10549" y="21408"/>
                  <a:pt x="10633" y="21289"/>
                  <a:pt x="10716" y="21170"/>
                </a:cubicBezTo>
                <a:lnTo>
                  <a:pt x="10013" y="20646"/>
                </a:lnTo>
                <a:close/>
                <a:moveTo>
                  <a:pt x="92226" y="20979"/>
                </a:moveTo>
                <a:lnTo>
                  <a:pt x="91512" y="21503"/>
                </a:lnTo>
                <a:lnTo>
                  <a:pt x="91762" y="21848"/>
                </a:lnTo>
                <a:lnTo>
                  <a:pt x="92488" y="21337"/>
                </a:lnTo>
                <a:lnTo>
                  <a:pt x="92226" y="20979"/>
                </a:lnTo>
                <a:close/>
                <a:moveTo>
                  <a:pt x="7751" y="23944"/>
                </a:moveTo>
                <a:lnTo>
                  <a:pt x="7513" y="24325"/>
                </a:lnTo>
                <a:lnTo>
                  <a:pt x="8275" y="24789"/>
                </a:lnTo>
                <a:lnTo>
                  <a:pt x="8501" y="24420"/>
                </a:lnTo>
                <a:lnTo>
                  <a:pt x="7751" y="23944"/>
                </a:lnTo>
                <a:close/>
                <a:moveTo>
                  <a:pt x="94453" y="24301"/>
                </a:moveTo>
                <a:lnTo>
                  <a:pt x="93703" y="24766"/>
                </a:lnTo>
                <a:cubicBezTo>
                  <a:pt x="93786" y="24885"/>
                  <a:pt x="93857" y="25016"/>
                  <a:pt x="93929" y="25135"/>
                </a:cubicBezTo>
                <a:lnTo>
                  <a:pt x="94691" y="24682"/>
                </a:lnTo>
                <a:cubicBezTo>
                  <a:pt x="94607" y="24551"/>
                  <a:pt x="94536" y="24432"/>
                  <a:pt x="94453" y="24301"/>
                </a:cubicBezTo>
                <a:close/>
                <a:moveTo>
                  <a:pt x="5763" y="27421"/>
                </a:moveTo>
                <a:lnTo>
                  <a:pt x="5561" y="27814"/>
                </a:lnTo>
                <a:lnTo>
                  <a:pt x="6346" y="28218"/>
                </a:lnTo>
                <a:lnTo>
                  <a:pt x="6549" y="27825"/>
                </a:lnTo>
                <a:lnTo>
                  <a:pt x="5763" y="27421"/>
                </a:lnTo>
                <a:close/>
                <a:moveTo>
                  <a:pt x="96417" y="27790"/>
                </a:moveTo>
                <a:lnTo>
                  <a:pt x="95631" y="28195"/>
                </a:lnTo>
                <a:lnTo>
                  <a:pt x="95822" y="28576"/>
                </a:lnTo>
                <a:lnTo>
                  <a:pt x="96620" y="28183"/>
                </a:lnTo>
                <a:lnTo>
                  <a:pt x="96417" y="27790"/>
                </a:lnTo>
                <a:close/>
                <a:moveTo>
                  <a:pt x="4048" y="31052"/>
                </a:moveTo>
                <a:lnTo>
                  <a:pt x="3882" y="31469"/>
                </a:lnTo>
                <a:lnTo>
                  <a:pt x="4691" y="31790"/>
                </a:lnTo>
                <a:lnTo>
                  <a:pt x="4858" y="31397"/>
                </a:lnTo>
                <a:lnTo>
                  <a:pt x="4048" y="31052"/>
                </a:lnTo>
                <a:close/>
                <a:moveTo>
                  <a:pt x="98096" y="31409"/>
                </a:moveTo>
                <a:lnTo>
                  <a:pt x="97274" y="31754"/>
                </a:lnTo>
                <a:lnTo>
                  <a:pt x="97441" y="32159"/>
                </a:lnTo>
                <a:lnTo>
                  <a:pt x="98263" y="31826"/>
                </a:lnTo>
                <a:lnTo>
                  <a:pt x="98096" y="31409"/>
                </a:lnTo>
                <a:close/>
                <a:moveTo>
                  <a:pt x="2632" y="34791"/>
                </a:moveTo>
                <a:lnTo>
                  <a:pt x="2489" y="35219"/>
                </a:lnTo>
                <a:lnTo>
                  <a:pt x="3334" y="35493"/>
                </a:lnTo>
                <a:lnTo>
                  <a:pt x="3465" y="35076"/>
                </a:lnTo>
                <a:lnTo>
                  <a:pt x="2632" y="34791"/>
                </a:lnTo>
                <a:close/>
                <a:moveTo>
                  <a:pt x="99477" y="35172"/>
                </a:moveTo>
                <a:lnTo>
                  <a:pt x="98644" y="35445"/>
                </a:lnTo>
                <a:lnTo>
                  <a:pt x="98775" y="35862"/>
                </a:lnTo>
                <a:lnTo>
                  <a:pt x="99620" y="35588"/>
                </a:lnTo>
                <a:lnTo>
                  <a:pt x="99477" y="35172"/>
                </a:lnTo>
                <a:close/>
                <a:moveTo>
                  <a:pt x="1512" y="38648"/>
                </a:moveTo>
                <a:lnTo>
                  <a:pt x="1405" y="39077"/>
                </a:lnTo>
                <a:lnTo>
                  <a:pt x="2263" y="39279"/>
                </a:lnTo>
                <a:lnTo>
                  <a:pt x="2370" y="38851"/>
                </a:lnTo>
                <a:lnTo>
                  <a:pt x="1512" y="38648"/>
                </a:lnTo>
                <a:close/>
                <a:moveTo>
                  <a:pt x="100572" y="39029"/>
                </a:moveTo>
                <a:lnTo>
                  <a:pt x="99703" y="39232"/>
                </a:lnTo>
                <a:lnTo>
                  <a:pt x="99810" y="39660"/>
                </a:lnTo>
                <a:lnTo>
                  <a:pt x="100668" y="39458"/>
                </a:lnTo>
                <a:lnTo>
                  <a:pt x="100572" y="39029"/>
                </a:lnTo>
                <a:close/>
                <a:moveTo>
                  <a:pt x="703" y="42565"/>
                </a:moveTo>
                <a:lnTo>
                  <a:pt x="631" y="43006"/>
                </a:lnTo>
                <a:lnTo>
                  <a:pt x="1501" y="43137"/>
                </a:lnTo>
                <a:lnTo>
                  <a:pt x="1572" y="42708"/>
                </a:lnTo>
                <a:lnTo>
                  <a:pt x="703" y="42565"/>
                </a:lnTo>
                <a:close/>
                <a:moveTo>
                  <a:pt x="101346" y="42946"/>
                </a:moveTo>
                <a:lnTo>
                  <a:pt x="100477" y="43089"/>
                </a:lnTo>
                <a:lnTo>
                  <a:pt x="100549" y="43518"/>
                </a:lnTo>
                <a:lnTo>
                  <a:pt x="101418" y="43387"/>
                </a:lnTo>
                <a:lnTo>
                  <a:pt x="101346" y="42946"/>
                </a:lnTo>
                <a:close/>
                <a:moveTo>
                  <a:pt x="203" y="46530"/>
                </a:moveTo>
                <a:lnTo>
                  <a:pt x="167" y="46971"/>
                </a:lnTo>
                <a:lnTo>
                  <a:pt x="1048" y="47042"/>
                </a:lnTo>
                <a:lnTo>
                  <a:pt x="1084" y="46602"/>
                </a:lnTo>
                <a:lnTo>
                  <a:pt x="203" y="46530"/>
                </a:lnTo>
                <a:close/>
                <a:moveTo>
                  <a:pt x="101811" y="46923"/>
                </a:moveTo>
                <a:lnTo>
                  <a:pt x="100930" y="46983"/>
                </a:lnTo>
                <a:lnTo>
                  <a:pt x="100965" y="47423"/>
                </a:lnTo>
                <a:lnTo>
                  <a:pt x="101846" y="47364"/>
                </a:lnTo>
                <a:lnTo>
                  <a:pt x="101811" y="46923"/>
                </a:lnTo>
                <a:close/>
                <a:moveTo>
                  <a:pt x="0" y="50519"/>
                </a:moveTo>
                <a:lnTo>
                  <a:pt x="0" y="51066"/>
                </a:lnTo>
                <a:lnTo>
                  <a:pt x="881" y="51066"/>
                </a:lnTo>
                <a:lnTo>
                  <a:pt x="881" y="50531"/>
                </a:lnTo>
                <a:lnTo>
                  <a:pt x="0" y="50519"/>
                </a:lnTo>
                <a:close/>
                <a:moveTo>
                  <a:pt x="101084" y="50923"/>
                </a:moveTo>
                <a:lnTo>
                  <a:pt x="101084" y="51364"/>
                </a:lnTo>
                <a:lnTo>
                  <a:pt x="101977" y="51364"/>
                </a:lnTo>
                <a:lnTo>
                  <a:pt x="101977" y="50923"/>
                </a:lnTo>
                <a:close/>
                <a:moveTo>
                  <a:pt x="1012" y="54567"/>
                </a:moveTo>
                <a:lnTo>
                  <a:pt x="131" y="54626"/>
                </a:lnTo>
                <a:lnTo>
                  <a:pt x="167" y="55067"/>
                </a:lnTo>
                <a:lnTo>
                  <a:pt x="1048" y="54995"/>
                </a:lnTo>
                <a:lnTo>
                  <a:pt x="1012" y="54567"/>
                </a:lnTo>
                <a:close/>
                <a:moveTo>
                  <a:pt x="100942" y="54853"/>
                </a:moveTo>
                <a:lnTo>
                  <a:pt x="100906" y="55281"/>
                </a:lnTo>
                <a:lnTo>
                  <a:pt x="101787" y="55353"/>
                </a:lnTo>
                <a:lnTo>
                  <a:pt x="101823" y="54912"/>
                </a:lnTo>
                <a:lnTo>
                  <a:pt x="100942" y="54853"/>
                </a:lnTo>
                <a:close/>
                <a:moveTo>
                  <a:pt x="1441" y="58472"/>
                </a:moveTo>
                <a:lnTo>
                  <a:pt x="572" y="58603"/>
                </a:lnTo>
                <a:lnTo>
                  <a:pt x="643" y="59044"/>
                </a:lnTo>
                <a:lnTo>
                  <a:pt x="1512" y="58901"/>
                </a:lnTo>
                <a:lnTo>
                  <a:pt x="1441" y="58472"/>
                </a:lnTo>
                <a:close/>
                <a:moveTo>
                  <a:pt x="100489" y="58746"/>
                </a:moveTo>
                <a:lnTo>
                  <a:pt x="100418" y="59175"/>
                </a:lnTo>
                <a:lnTo>
                  <a:pt x="101287" y="59329"/>
                </a:lnTo>
                <a:lnTo>
                  <a:pt x="101358" y="58889"/>
                </a:lnTo>
                <a:lnTo>
                  <a:pt x="100489" y="58746"/>
                </a:lnTo>
                <a:close/>
                <a:moveTo>
                  <a:pt x="2191" y="62330"/>
                </a:moveTo>
                <a:lnTo>
                  <a:pt x="1322" y="62532"/>
                </a:lnTo>
                <a:lnTo>
                  <a:pt x="1429" y="62973"/>
                </a:lnTo>
                <a:lnTo>
                  <a:pt x="2286" y="62758"/>
                </a:lnTo>
                <a:lnTo>
                  <a:pt x="2191" y="62330"/>
                </a:lnTo>
                <a:close/>
                <a:moveTo>
                  <a:pt x="99739" y="62615"/>
                </a:moveTo>
                <a:lnTo>
                  <a:pt x="99632" y="63032"/>
                </a:lnTo>
                <a:lnTo>
                  <a:pt x="100489" y="63246"/>
                </a:lnTo>
                <a:lnTo>
                  <a:pt x="100489" y="63258"/>
                </a:lnTo>
                <a:cubicBezTo>
                  <a:pt x="100525" y="63115"/>
                  <a:pt x="100561" y="62973"/>
                  <a:pt x="100596" y="62818"/>
                </a:cubicBezTo>
                <a:lnTo>
                  <a:pt x="99739" y="62615"/>
                </a:lnTo>
                <a:close/>
                <a:moveTo>
                  <a:pt x="3227" y="66128"/>
                </a:moveTo>
                <a:lnTo>
                  <a:pt x="2382" y="66402"/>
                </a:lnTo>
                <a:lnTo>
                  <a:pt x="2524" y="66818"/>
                </a:lnTo>
                <a:lnTo>
                  <a:pt x="3358" y="66544"/>
                </a:lnTo>
                <a:lnTo>
                  <a:pt x="3227" y="66128"/>
                </a:lnTo>
                <a:close/>
                <a:moveTo>
                  <a:pt x="98667" y="66402"/>
                </a:moveTo>
                <a:cubicBezTo>
                  <a:pt x="98632" y="66544"/>
                  <a:pt x="98584" y="66687"/>
                  <a:pt x="98536" y="66818"/>
                </a:cubicBezTo>
                <a:lnTo>
                  <a:pt x="99370" y="67104"/>
                </a:lnTo>
                <a:cubicBezTo>
                  <a:pt x="99418" y="66961"/>
                  <a:pt x="99465" y="66818"/>
                  <a:pt x="99513" y="66675"/>
                </a:cubicBezTo>
                <a:lnTo>
                  <a:pt x="98667" y="66402"/>
                </a:lnTo>
                <a:close/>
                <a:moveTo>
                  <a:pt x="4560" y="69831"/>
                </a:moveTo>
                <a:lnTo>
                  <a:pt x="3739" y="70164"/>
                </a:lnTo>
                <a:lnTo>
                  <a:pt x="3917" y="70569"/>
                </a:lnTo>
                <a:lnTo>
                  <a:pt x="4727" y="70235"/>
                </a:lnTo>
                <a:lnTo>
                  <a:pt x="4560" y="69831"/>
                </a:lnTo>
                <a:close/>
                <a:moveTo>
                  <a:pt x="97310" y="70104"/>
                </a:moveTo>
                <a:lnTo>
                  <a:pt x="97143" y="70509"/>
                </a:lnTo>
                <a:lnTo>
                  <a:pt x="97953" y="70855"/>
                </a:lnTo>
                <a:lnTo>
                  <a:pt x="98132" y="70438"/>
                </a:lnTo>
                <a:lnTo>
                  <a:pt x="97310" y="70104"/>
                </a:lnTo>
                <a:close/>
                <a:moveTo>
                  <a:pt x="6180" y="73414"/>
                </a:moveTo>
                <a:lnTo>
                  <a:pt x="5394" y="73807"/>
                </a:lnTo>
                <a:lnTo>
                  <a:pt x="5596" y="74200"/>
                </a:lnTo>
                <a:lnTo>
                  <a:pt x="6382" y="73795"/>
                </a:lnTo>
                <a:lnTo>
                  <a:pt x="6180" y="73414"/>
                </a:lnTo>
                <a:close/>
                <a:moveTo>
                  <a:pt x="95667" y="73676"/>
                </a:moveTo>
                <a:lnTo>
                  <a:pt x="95465" y="74069"/>
                </a:lnTo>
                <a:lnTo>
                  <a:pt x="96250" y="74474"/>
                </a:lnTo>
                <a:lnTo>
                  <a:pt x="96453" y="74081"/>
                </a:lnTo>
                <a:lnTo>
                  <a:pt x="95667" y="73676"/>
                </a:lnTo>
                <a:close/>
                <a:moveTo>
                  <a:pt x="8085" y="76855"/>
                </a:moveTo>
                <a:lnTo>
                  <a:pt x="7323" y="77308"/>
                </a:lnTo>
                <a:lnTo>
                  <a:pt x="7561" y="77689"/>
                </a:lnTo>
                <a:lnTo>
                  <a:pt x="8311" y="77224"/>
                </a:lnTo>
                <a:lnTo>
                  <a:pt x="8085" y="76855"/>
                </a:lnTo>
                <a:close/>
                <a:moveTo>
                  <a:pt x="93750" y="77117"/>
                </a:moveTo>
                <a:cubicBezTo>
                  <a:pt x="93667" y="77236"/>
                  <a:pt x="93595" y="77367"/>
                  <a:pt x="93524" y="77486"/>
                </a:cubicBezTo>
                <a:lnTo>
                  <a:pt x="94262" y="77963"/>
                </a:lnTo>
                <a:cubicBezTo>
                  <a:pt x="94345" y="77832"/>
                  <a:pt x="94417" y="77701"/>
                  <a:pt x="94512" y="77582"/>
                </a:cubicBezTo>
                <a:lnTo>
                  <a:pt x="93750" y="77117"/>
                </a:lnTo>
                <a:close/>
                <a:moveTo>
                  <a:pt x="10240" y="80129"/>
                </a:moveTo>
                <a:lnTo>
                  <a:pt x="9537" y="80641"/>
                </a:lnTo>
                <a:lnTo>
                  <a:pt x="9799" y="81011"/>
                </a:lnTo>
                <a:lnTo>
                  <a:pt x="10502" y="80487"/>
                </a:lnTo>
                <a:lnTo>
                  <a:pt x="10240" y="80129"/>
                </a:lnTo>
                <a:close/>
                <a:moveTo>
                  <a:pt x="91559" y="80391"/>
                </a:moveTo>
                <a:lnTo>
                  <a:pt x="91297" y="80749"/>
                </a:lnTo>
                <a:lnTo>
                  <a:pt x="92012" y="81272"/>
                </a:lnTo>
                <a:cubicBezTo>
                  <a:pt x="92095" y="81153"/>
                  <a:pt x="92179" y="81022"/>
                  <a:pt x="92274" y="80915"/>
                </a:cubicBezTo>
                <a:lnTo>
                  <a:pt x="91559" y="80391"/>
                </a:lnTo>
                <a:close/>
                <a:moveTo>
                  <a:pt x="12657" y="83237"/>
                </a:moveTo>
                <a:lnTo>
                  <a:pt x="11978" y="83808"/>
                </a:lnTo>
                <a:cubicBezTo>
                  <a:pt x="12085" y="83928"/>
                  <a:pt x="12180" y="84035"/>
                  <a:pt x="12276" y="84154"/>
                </a:cubicBezTo>
                <a:lnTo>
                  <a:pt x="12942" y="83570"/>
                </a:lnTo>
                <a:cubicBezTo>
                  <a:pt x="12847" y="83463"/>
                  <a:pt x="12752" y="83356"/>
                  <a:pt x="12657" y="83237"/>
                </a:cubicBezTo>
                <a:close/>
                <a:moveTo>
                  <a:pt x="89119" y="83487"/>
                </a:moveTo>
                <a:lnTo>
                  <a:pt x="88833" y="83820"/>
                </a:lnTo>
                <a:lnTo>
                  <a:pt x="89500" y="84392"/>
                </a:lnTo>
                <a:lnTo>
                  <a:pt x="89797" y="84059"/>
                </a:lnTo>
                <a:lnTo>
                  <a:pt x="89119" y="83487"/>
                </a:lnTo>
                <a:close/>
                <a:moveTo>
                  <a:pt x="15312" y="86154"/>
                </a:moveTo>
                <a:lnTo>
                  <a:pt x="14681" y="86773"/>
                </a:lnTo>
                <a:cubicBezTo>
                  <a:pt x="14788" y="86880"/>
                  <a:pt x="14883" y="86976"/>
                  <a:pt x="14990" y="87083"/>
                </a:cubicBezTo>
                <a:lnTo>
                  <a:pt x="15621" y="86464"/>
                </a:lnTo>
                <a:lnTo>
                  <a:pt x="15312" y="86154"/>
                </a:lnTo>
                <a:close/>
                <a:moveTo>
                  <a:pt x="86452" y="86368"/>
                </a:moveTo>
                <a:lnTo>
                  <a:pt x="86142" y="86678"/>
                </a:lnTo>
                <a:lnTo>
                  <a:pt x="86761" y="87309"/>
                </a:lnTo>
                <a:lnTo>
                  <a:pt x="87083" y="86999"/>
                </a:lnTo>
                <a:lnTo>
                  <a:pt x="86452" y="86368"/>
                </a:lnTo>
                <a:close/>
                <a:moveTo>
                  <a:pt x="18181" y="88833"/>
                </a:moveTo>
                <a:lnTo>
                  <a:pt x="17598" y="89500"/>
                </a:lnTo>
                <a:lnTo>
                  <a:pt x="17931" y="89797"/>
                </a:lnTo>
                <a:lnTo>
                  <a:pt x="18515" y="89119"/>
                </a:lnTo>
                <a:lnTo>
                  <a:pt x="18181" y="88833"/>
                </a:lnTo>
                <a:close/>
                <a:moveTo>
                  <a:pt x="83570" y="89047"/>
                </a:moveTo>
                <a:lnTo>
                  <a:pt x="83237" y="89333"/>
                </a:lnTo>
                <a:lnTo>
                  <a:pt x="83808" y="90012"/>
                </a:lnTo>
                <a:lnTo>
                  <a:pt x="84142" y="89714"/>
                </a:lnTo>
                <a:lnTo>
                  <a:pt x="83570" y="89047"/>
                </a:lnTo>
                <a:close/>
                <a:moveTo>
                  <a:pt x="21253" y="91298"/>
                </a:moveTo>
                <a:lnTo>
                  <a:pt x="20717" y="92012"/>
                </a:lnTo>
                <a:cubicBezTo>
                  <a:pt x="20836" y="92095"/>
                  <a:pt x="20967" y="92190"/>
                  <a:pt x="21086" y="92274"/>
                </a:cubicBezTo>
                <a:lnTo>
                  <a:pt x="21610" y="91548"/>
                </a:lnTo>
                <a:cubicBezTo>
                  <a:pt x="21491" y="91464"/>
                  <a:pt x="21372" y="91381"/>
                  <a:pt x="21253" y="91298"/>
                </a:cubicBezTo>
                <a:close/>
                <a:moveTo>
                  <a:pt x="80487" y="91488"/>
                </a:moveTo>
                <a:lnTo>
                  <a:pt x="80129" y="91750"/>
                </a:lnTo>
                <a:lnTo>
                  <a:pt x="80641" y="92464"/>
                </a:lnTo>
                <a:lnTo>
                  <a:pt x="80999" y="92202"/>
                </a:lnTo>
                <a:lnTo>
                  <a:pt x="80487" y="91488"/>
                </a:lnTo>
                <a:close/>
                <a:moveTo>
                  <a:pt x="24503" y="93512"/>
                </a:moveTo>
                <a:lnTo>
                  <a:pt x="24039" y="94262"/>
                </a:lnTo>
                <a:lnTo>
                  <a:pt x="24408" y="94500"/>
                </a:lnTo>
                <a:lnTo>
                  <a:pt x="24872" y="93750"/>
                </a:lnTo>
                <a:lnTo>
                  <a:pt x="24503" y="93512"/>
                </a:lnTo>
                <a:close/>
                <a:moveTo>
                  <a:pt x="77212" y="93679"/>
                </a:moveTo>
                <a:lnTo>
                  <a:pt x="76843" y="93905"/>
                </a:lnTo>
                <a:lnTo>
                  <a:pt x="77308" y="94667"/>
                </a:lnTo>
                <a:lnTo>
                  <a:pt x="77677" y="94429"/>
                </a:lnTo>
                <a:lnTo>
                  <a:pt x="77212" y="93679"/>
                </a:lnTo>
                <a:close/>
                <a:moveTo>
                  <a:pt x="27920" y="95465"/>
                </a:moveTo>
                <a:lnTo>
                  <a:pt x="27516" y="96239"/>
                </a:lnTo>
                <a:lnTo>
                  <a:pt x="27909" y="96453"/>
                </a:lnTo>
                <a:lnTo>
                  <a:pt x="28313" y="95655"/>
                </a:lnTo>
                <a:lnTo>
                  <a:pt x="27920" y="95465"/>
                </a:lnTo>
                <a:close/>
                <a:moveTo>
                  <a:pt x="73795" y="95596"/>
                </a:moveTo>
                <a:lnTo>
                  <a:pt x="73402" y="95798"/>
                </a:lnTo>
                <a:lnTo>
                  <a:pt x="73807" y="96584"/>
                </a:lnTo>
                <a:lnTo>
                  <a:pt x="74200" y="96381"/>
                </a:lnTo>
                <a:lnTo>
                  <a:pt x="73795" y="95596"/>
                </a:lnTo>
                <a:close/>
                <a:moveTo>
                  <a:pt x="31480" y="97132"/>
                </a:moveTo>
                <a:lnTo>
                  <a:pt x="31135" y="97953"/>
                </a:lnTo>
                <a:lnTo>
                  <a:pt x="31552" y="98120"/>
                </a:lnTo>
                <a:lnTo>
                  <a:pt x="31885" y="97310"/>
                </a:lnTo>
                <a:lnTo>
                  <a:pt x="31480" y="97132"/>
                </a:lnTo>
                <a:close/>
                <a:moveTo>
                  <a:pt x="70235" y="97251"/>
                </a:moveTo>
                <a:lnTo>
                  <a:pt x="69830" y="97417"/>
                </a:lnTo>
                <a:lnTo>
                  <a:pt x="70164" y="98239"/>
                </a:lnTo>
                <a:lnTo>
                  <a:pt x="70569" y="98060"/>
                </a:lnTo>
                <a:lnTo>
                  <a:pt x="70235" y="97251"/>
                </a:lnTo>
                <a:close/>
                <a:moveTo>
                  <a:pt x="35171" y="98525"/>
                </a:moveTo>
                <a:lnTo>
                  <a:pt x="34886" y="99370"/>
                </a:lnTo>
                <a:lnTo>
                  <a:pt x="35314" y="99501"/>
                </a:lnTo>
                <a:lnTo>
                  <a:pt x="35588" y="98667"/>
                </a:lnTo>
                <a:lnTo>
                  <a:pt x="35171" y="98525"/>
                </a:lnTo>
                <a:close/>
                <a:moveTo>
                  <a:pt x="66544" y="98620"/>
                </a:moveTo>
                <a:lnTo>
                  <a:pt x="66128" y="98751"/>
                </a:lnTo>
                <a:lnTo>
                  <a:pt x="66401" y="99596"/>
                </a:lnTo>
                <a:lnTo>
                  <a:pt x="66818" y="99453"/>
                </a:lnTo>
                <a:lnTo>
                  <a:pt x="66544" y="98620"/>
                </a:lnTo>
                <a:close/>
                <a:moveTo>
                  <a:pt x="38946" y="99620"/>
                </a:moveTo>
                <a:lnTo>
                  <a:pt x="38743" y="100477"/>
                </a:lnTo>
                <a:lnTo>
                  <a:pt x="39172" y="100584"/>
                </a:lnTo>
                <a:lnTo>
                  <a:pt x="39374" y="99727"/>
                </a:lnTo>
                <a:lnTo>
                  <a:pt x="38946" y="99620"/>
                </a:lnTo>
                <a:close/>
                <a:moveTo>
                  <a:pt x="62758" y="99691"/>
                </a:moveTo>
                <a:lnTo>
                  <a:pt x="62341" y="99787"/>
                </a:lnTo>
                <a:lnTo>
                  <a:pt x="62532" y="100644"/>
                </a:lnTo>
                <a:lnTo>
                  <a:pt x="62972" y="100549"/>
                </a:lnTo>
                <a:lnTo>
                  <a:pt x="62758" y="99691"/>
                </a:lnTo>
                <a:close/>
                <a:moveTo>
                  <a:pt x="42803" y="100406"/>
                </a:moveTo>
                <a:lnTo>
                  <a:pt x="42660" y="101287"/>
                </a:lnTo>
                <a:lnTo>
                  <a:pt x="43101" y="101346"/>
                </a:lnTo>
                <a:lnTo>
                  <a:pt x="43232" y="100477"/>
                </a:lnTo>
                <a:lnTo>
                  <a:pt x="42803" y="100406"/>
                </a:lnTo>
                <a:close/>
                <a:moveTo>
                  <a:pt x="58901" y="100453"/>
                </a:moveTo>
                <a:lnTo>
                  <a:pt x="58472" y="100525"/>
                </a:lnTo>
                <a:lnTo>
                  <a:pt x="58603" y="101394"/>
                </a:lnTo>
                <a:lnTo>
                  <a:pt x="59043" y="101323"/>
                </a:lnTo>
                <a:lnTo>
                  <a:pt x="58901" y="100453"/>
                </a:lnTo>
                <a:close/>
                <a:moveTo>
                  <a:pt x="46697" y="100894"/>
                </a:moveTo>
                <a:lnTo>
                  <a:pt x="46625" y="101775"/>
                </a:lnTo>
                <a:lnTo>
                  <a:pt x="47078" y="101811"/>
                </a:lnTo>
                <a:lnTo>
                  <a:pt x="47137" y="100930"/>
                </a:lnTo>
                <a:lnTo>
                  <a:pt x="46697" y="100894"/>
                </a:lnTo>
                <a:close/>
                <a:moveTo>
                  <a:pt x="54995" y="100918"/>
                </a:moveTo>
                <a:lnTo>
                  <a:pt x="54567" y="100953"/>
                </a:lnTo>
                <a:lnTo>
                  <a:pt x="54626" y="101835"/>
                </a:lnTo>
                <a:lnTo>
                  <a:pt x="55067" y="101799"/>
                </a:lnTo>
                <a:lnTo>
                  <a:pt x="54995" y="100918"/>
                </a:lnTo>
                <a:close/>
                <a:moveTo>
                  <a:pt x="50626" y="101073"/>
                </a:moveTo>
                <a:lnTo>
                  <a:pt x="50626" y="101965"/>
                </a:lnTo>
                <a:lnTo>
                  <a:pt x="51066" y="101965"/>
                </a:lnTo>
                <a:lnTo>
                  <a:pt x="51066" y="101073"/>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4604565" y="1677107"/>
            <a:ext cx="1060587" cy="1040235"/>
          </a:xfrm>
          <a:custGeom>
            <a:avLst/>
            <a:gdLst/>
            <a:ahLst/>
            <a:cxnLst/>
            <a:rect l="l" t="t" r="r" b="b"/>
            <a:pathLst>
              <a:path w="44661" h="43804" extrusionOk="0">
                <a:moveTo>
                  <a:pt x="0" y="1"/>
                </a:moveTo>
                <a:lnTo>
                  <a:pt x="0" y="4418"/>
                </a:lnTo>
                <a:cubicBezTo>
                  <a:pt x="21562" y="5168"/>
                  <a:pt x="39029" y="22349"/>
                  <a:pt x="40231" y="43804"/>
                </a:cubicBezTo>
                <a:lnTo>
                  <a:pt x="44661" y="43804"/>
                </a:lnTo>
                <a:cubicBezTo>
                  <a:pt x="43446" y="19920"/>
                  <a:pt x="24003" y="763"/>
                  <a:pt x="0"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3473875" y="1678247"/>
            <a:ext cx="1032589" cy="1039096"/>
          </a:xfrm>
          <a:custGeom>
            <a:avLst/>
            <a:gdLst/>
            <a:ahLst/>
            <a:cxnLst/>
            <a:rect l="l" t="t" r="r" b="b"/>
            <a:pathLst>
              <a:path w="43482" h="43756" extrusionOk="0">
                <a:moveTo>
                  <a:pt x="43482" y="0"/>
                </a:moveTo>
                <a:cubicBezTo>
                  <a:pt x="20026" y="1346"/>
                  <a:pt x="1191" y="20265"/>
                  <a:pt x="0" y="43756"/>
                </a:cubicBezTo>
                <a:lnTo>
                  <a:pt x="4429" y="43756"/>
                </a:lnTo>
                <a:cubicBezTo>
                  <a:pt x="5608" y="22694"/>
                  <a:pt x="22455" y="5751"/>
                  <a:pt x="43482" y="4429"/>
                </a:cubicBezTo>
                <a:lnTo>
                  <a:pt x="43482" y="0"/>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3473305" y="2815444"/>
            <a:ext cx="1033159" cy="1053225"/>
          </a:xfrm>
          <a:custGeom>
            <a:avLst/>
            <a:gdLst/>
            <a:ahLst/>
            <a:cxnLst/>
            <a:rect l="l" t="t" r="r" b="b"/>
            <a:pathLst>
              <a:path w="43506" h="44351" extrusionOk="0">
                <a:moveTo>
                  <a:pt x="0" y="0"/>
                </a:moveTo>
                <a:cubicBezTo>
                  <a:pt x="893" y="23777"/>
                  <a:pt x="19848" y="43005"/>
                  <a:pt x="43506" y="44351"/>
                </a:cubicBezTo>
                <a:lnTo>
                  <a:pt x="43506" y="39922"/>
                </a:lnTo>
                <a:cubicBezTo>
                  <a:pt x="22289" y="38576"/>
                  <a:pt x="5322" y="21336"/>
                  <a:pt x="4429"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4604565" y="2815444"/>
            <a:ext cx="1061157" cy="1054365"/>
          </a:xfrm>
          <a:custGeom>
            <a:avLst/>
            <a:gdLst/>
            <a:ahLst/>
            <a:cxnLst/>
            <a:rect l="l" t="t" r="r" b="b"/>
            <a:pathLst>
              <a:path w="44685" h="44399" extrusionOk="0">
                <a:moveTo>
                  <a:pt x="40267" y="0"/>
                </a:moveTo>
                <a:cubicBezTo>
                  <a:pt x="39338" y="21729"/>
                  <a:pt x="21765" y="39219"/>
                  <a:pt x="0" y="39969"/>
                </a:cubicBezTo>
                <a:lnTo>
                  <a:pt x="0" y="44398"/>
                </a:lnTo>
                <a:cubicBezTo>
                  <a:pt x="24194" y="43636"/>
                  <a:pt x="43768" y="24170"/>
                  <a:pt x="44684" y="0"/>
                </a:cubicBez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p:nvPr/>
        </p:nvSpPr>
        <p:spPr>
          <a:xfrm>
            <a:off x="3712229" y="2683669"/>
            <a:ext cx="117645" cy="43007"/>
          </a:xfrm>
          <a:custGeom>
            <a:avLst/>
            <a:gdLst/>
            <a:ahLst/>
            <a:cxnLst/>
            <a:rect l="l" t="t" r="r" b="b"/>
            <a:pathLst>
              <a:path w="4954" h="1811" extrusionOk="0">
                <a:moveTo>
                  <a:pt x="119" y="1"/>
                </a:moveTo>
                <a:lnTo>
                  <a:pt x="0" y="1513"/>
                </a:lnTo>
                <a:lnTo>
                  <a:pt x="4858" y="1811"/>
                </a:lnTo>
                <a:lnTo>
                  <a:pt x="4953" y="501"/>
                </a:lnTo>
                <a:lnTo>
                  <a:pt x="11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1"/>
          <p:cNvSpPr/>
          <p:nvPr/>
        </p:nvSpPr>
        <p:spPr>
          <a:xfrm>
            <a:off x="3722393" y="2594901"/>
            <a:ext cx="119616" cy="54596"/>
          </a:xfrm>
          <a:custGeom>
            <a:avLst/>
            <a:gdLst/>
            <a:ahLst/>
            <a:cxnLst/>
            <a:rect l="l" t="t" r="r" b="b"/>
            <a:pathLst>
              <a:path w="5037" h="2299" extrusionOk="0">
                <a:moveTo>
                  <a:pt x="275" y="0"/>
                </a:moveTo>
                <a:cubicBezTo>
                  <a:pt x="167" y="488"/>
                  <a:pt x="96" y="989"/>
                  <a:pt x="1" y="1489"/>
                </a:cubicBezTo>
                <a:lnTo>
                  <a:pt x="4799" y="2298"/>
                </a:lnTo>
                <a:cubicBezTo>
                  <a:pt x="4882" y="1858"/>
                  <a:pt x="4942" y="1429"/>
                  <a:pt x="5037" y="1000"/>
                </a:cubicBezTo>
                <a:lnTo>
                  <a:pt x="27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3742198" y="2507819"/>
            <a:ext cx="120186" cy="65614"/>
          </a:xfrm>
          <a:custGeom>
            <a:avLst/>
            <a:gdLst/>
            <a:ahLst/>
            <a:cxnLst/>
            <a:rect l="l" t="t" r="r" b="b"/>
            <a:pathLst>
              <a:path w="5061" h="2763" extrusionOk="0">
                <a:moveTo>
                  <a:pt x="429" y="0"/>
                </a:moveTo>
                <a:cubicBezTo>
                  <a:pt x="262" y="476"/>
                  <a:pt x="143" y="976"/>
                  <a:pt x="0" y="1453"/>
                </a:cubicBezTo>
                <a:lnTo>
                  <a:pt x="4679" y="2762"/>
                </a:lnTo>
                <a:cubicBezTo>
                  <a:pt x="4798" y="2346"/>
                  <a:pt x="4905" y="1917"/>
                  <a:pt x="5060" y="1512"/>
                </a:cubicBezTo>
                <a:lnTo>
                  <a:pt x="42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3770743" y="2424109"/>
            <a:ext cx="119355" cy="75517"/>
          </a:xfrm>
          <a:custGeom>
            <a:avLst/>
            <a:gdLst/>
            <a:ahLst/>
            <a:cxnLst/>
            <a:rect l="l" t="t" r="r" b="b"/>
            <a:pathLst>
              <a:path w="5026" h="3180" extrusionOk="0">
                <a:moveTo>
                  <a:pt x="584" y="1"/>
                </a:moveTo>
                <a:cubicBezTo>
                  <a:pt x="370" y="453"/>
                  <a:pt x="179" y="930"/>
                  <a:pt x="1" y="1394"/>
                </a:cubicBezTo>
                <a:lnTo>
                  <a:pt x="4525" y="3180"/>
                </a:lnTo>
                <a:cubicBezTo>
                  <a:pt x="4680" y="2775"/>
                  <a:pt x="4846" y="2370"/>
                  <a:pt x="5025" y="1977"/>
                </a:cubicBezTo>
                <a:lnTo>
                  <a:pt x="58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3808074" y="2343818"/>
            <a:ext cx="117360" cy="85135"/>
          </a:xfrm>
          <a:custGeom>
            <a:avLst/>
            <a:gdLst/>
            <a:ahLst/>
            <a:cxnLst/>
            <a:rect l="l" t="t" r="r" b="b"/>
            <a:pathLst>
              <a:path w="4942" h="3585" extrusionOk="0">
                <a:moveTo>
                  <a:pt x="738" y="1"/>
                </a:moveTo>
                <a:cubicBezTo>
                  <a:pt x="488" y="441"/>
                  <a:pt x="226" y="870"/>
                  <a:pt x="0" y="1334"/>
                </a:cubicBezTo>
                <a:lnTo>
                  <a:pt x="4310" y="3584"/>
                </a:lnTo>
                <a:cubicBezTo>
                  <a:pt x="4501" y="3191"/>
                  <a:pt x="4727" y="2822"/>
                  <a:pt x="4941" y="2441"/>
                </a:cubicBezTo>
                <a:lnTo>
                  <a:pt x="73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1"/>
          <p:cNvSpPr/>
          <p:nvPr/>
        </p:nvSpPr>
        <p:spPr>
          <a:xfrm>
            <a:off x="3854144" y="2268610"/>
            <a:ext cx="113703" cy="93328"/>
          </a:xfrm>
          <a:custGeom>
            <a:avLst/>
            <a:gdLst/>
            <a:ahLst/>
            <a:cxnLst/>
            <a:rect l="l" t="t" r="r" b="b"/>
            <a:pathLst>
              <a:path w="4788" h="3930" extrusionOk="0">
                <a:moveTo>
                  <a:pt x="870" y="1"/>
                </a:moveTo>
                <a:cubicBezTo>
                  <a:pt x="584" y="405"/>
                  <a:pt x="275" y="810"/>
                  <a:pt x="1" y="1239"/>
                </a:cubicBezTo>
                <a:lnTo>
                  <a:pt x="4049" y="3930"/>
                </a:lnTo>
                <a:cubicBezTo>
                  <a:pt x="4275" y="3560"/>
                  <a:pt x="4549" y="3215"/>
                  <a:pt x="4787" y="2858"/>
                </a:cubicBezTo>
                <a:lnTo>
                  <a:pt x="870"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1"/>
          <p:cNvSpPr/>
          <p:nvPr/>
        </p:nvSpPr>
        <p:spPr>
          <a:xfrm>
            <a:off x="3907600" y="2198484"/>
            <a:ext cx="109428" cy="100974"/>
          </a:xfrm>
          <a:custGeom>
            <a:avLst/>
            <a:gdLst/>
            <a:ahLst/>
            <a:cxnLst/>
            <a:rect l="l" t="t" r="r" b="b"/>
            <a:pathLst>
              <a:path w="4608" h="4252" extrusionOk="0">
                <a:moveTo>
                  <a:pt x="988" y="1"/>
                </a:moveTo>
                <a:lnTo>
                  <a:pt x="0" y="1156"/>
                </a:lnTo>
                <a:lnTo>
                  <a:pt x="3739" y="4251"/>
                </a:lnTo>
                <a:lnTo>
                  <a:pt x="4608" y="3263"/>
                </a:lnTo>
                <a:lnTo>
                  <a:pt x="98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1"/>
          <p:cNvSpPr/>
          <p:nvPr/>
        </p:nvSpPr>
        <p:spPr>
          <a:xfrm>
            <a:off x="3968393" y="2134864"/>
            <a:ext cx="103492" cy="107481"/>
          </a:xfrm>
          <a:custGeom>
            <a:avLst/>
            <a:gdLst/>
            <a:ahLst/>
            <a:cxnLst/>
            <a:rect l="l" t="t" r="r" b="b"/>
            <a:pathLst>
              <a:path w="4358" h="4526" extrusionOk="0">
                <a:moveTo>
                  <a:pt x="1107" y="1"/>
                </a:moveTo>
                <a:cubicBezTo>
                  <a:pt x="726" y="346"/>
                  <a:pt x="369" y="703"/>
                  <a:pt x="0" y="1049"/>
                </a:cubicBezTo>
                <a:lnTo>
                  <a:pt x="3405" y="4525"/>
                </a:lnTo>
                <a:cubicBezTo>
                  <a:pt x="3727" y="4216"/>
                  <a:pt x="4036" y="3918"/>
                  <a:pt x="4358" y="3620"/>
                </a:cubicBezTo>
                <a:lnTo>
                  <a:pt x="1107"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4035955" y="2078606"/>
            <a:ext cx="96439" cy="112278"/>
          </a:xfrm>
          <a:custGeom>
            <a:avLst/>
            <a:gdLst/>
            <a:ahLst/>
            <a:cxnLst/>
            <a:rect l="l" t="t" r="r" b="b"/>
            <a:pathLst>
              <a:path w="4061" h="4728" extrusionOk="0">
                <a:moveTo>
                  <a:pt x="1203" y="1"/>
                </a:moveTo>
                <a:cubicBezTo>
                  <a:pt x="787" y="286"/>
                  <a:pt x="406" y="608"/>
                  <a:pt x="1" y="917"/>
                </a:cubicBezTo>
                <a:lnTo>
                  <a:pt x="3025" y="4727"/>
                </a:lnTo>
                <a:cubicBezTo>
                  <a:pt x="3370" y="4453"/>
                  <a:pt x="3704" y="4168"/>
                  <a:pt x="4061" y="3930"/>
                </a:cubicBezTo>
                <a:lnTo>
                  <a:pt x="12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4109192" y="2029402"/>
            <a:ext cx="88531" cy="116244"/>
          </a:xfrm>
          <a:custGeom>
            <a:avLst/>
            <a:gdLst/>
            <a:ahLst/>
            <a:cxnLst/>
            <a:rect l="l" t="t" r="r" b="b"/>
            <a:pathLst>
              <a:path w="3728" h="4895" extrusionOk="0">
                <a:moveTo>
                  <a:pt x="1298" y="1"/>
                </a:moveTo>
                <a:lnTo>
                  <a:pt x="643" y="382"/>
                </a:lnTo>
                <a:lnTo>
                  <a:pt x="0" y="787"/>
                </a:lnTo>
                <a:lnTo>
                  <a:pt x="2608" y="4894"/>
                </a:lnTo>
                <a:lnTo>
                  <a:pt x="3167" y="4537"/>
                </a:lnTo>
                <a:lnTo>
                  <a:pt x="3727" y="4216"/>
                </a:lnTo>
                <a:lnTo>
                  <a:pt x="129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4187226" y="1988698"/>
            <a:ext cx="79768" cy="118761"/>
          </a:xfrm>
          <a:custGeom>
            <a:avLst/>
            <a:gdLst/>
            <a:ahLst/>
            <a:cxnLst/>
            <a:rect l="l" t="t" r="r" b="b"/>
            <a:pathLst>
              <a:path w="3359" h="5001" extrusionOk="0">
                <a:moveTo>
                  <a:pt x="1382" y="0"/>
                </a:moveTo>
                <a:cubicBezTo>
                  <a:pt x="917" y="203"/>
                  <a:pt x="453" y="405"/>
                  <a:pt x="1" y="643"/>
                </a:cubicBezTo>
                <a:lnTo>
                  <a:pt x="2167" y="5001"/>
                </a:lnTo>
                <a:cubicBezTo>
                  <a:pt x="2560" y="4787"/>
                  <a:pt x="2965" y="4620"/>
                  <a:pt x="3358" y="4441"/>
                </a:cubicBezTo>
                <a:lnTo>
                  <a:pt x="138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1"/>
          <p:cNvSpPr/>
          <p:nvPr/>
        </p:nvSpPr>
        <p:spPr>
          <a:xfrm>
            <a:off x="4270081" y="1956473"/>
            <a:ext cx="69556" cy="119901"/>
          </a:xfrm>
          <a:custGeom>
            <a:avLst/>
            <a:gdLst/>
            <a:ahLst/>
            <a:cxnLst/>
            <a:rect l="l" t="t" r="r" b="b"/>
            <a:pathLst>
              <a:path w="2929" h="5049" extrusionOk="0">
                <a:moveTo>
                  <a:pt x="1429" y="0"/>
                </a:moveTo>
                <a:cubicBezTo>
                  <a:pt x="953" y="155"/>
                  <a:pt x="464" y="310"/>
                  <a:pt x="0" y="488"/>
                </a:cubicBezTo>
                <a:lnTo>
                  <a:pt x="1691" y="5048"/>
                </a:lnTo>
                <a:cubicBezTo>
                  <a:pt x="2096" y="4894"/>
                  <a:pt x="2512" y="4774"/>
                  <a:pt x="2929" y="4620"/>
                </a:cubicBezTo>
                <a:lnTo>
                  <a:pt x="142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1"/>
          <p:cNvSpPr/>
          <p:nvPr/>
        </p:nvSpPr>
        <p:spPr>
          <a:xfrm>
            <a:off x="4355739" y="1932987"/>
            <a:ext cx="59131" cy="119925"/>
          </a:xfrm>
          <a:custGeom>
            <a:avLst/>
            <a:gdLst/>
            <a:ahLst/>
            <a:cxnLst/>
            <a:rect l="l" t="t" r="r" b="b"/>
            <a:pathLst>
              <a:path w="2490" h="5050" extrusionOk="0">
                <a:moveTo>
                  <a:pt x="1477" y="1"/>
                </a:moveTo>
                <a:lnTo>
                  <a:pt x="1" y="346"/>
                </a:lnTo>
                <a:lnTo>
                  <a:pt x="1215" y="5049"/>
                </a:lnTo>
                <a:lnTo>
                  <a:pt x="2489" y="4763"/>
                </a:lnTo>
                <a:lnTo>
                  <a:pt x="1477"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1"/>
          <p:cNvSpPr/>
          <p:nvPr/>
        </p:nvSpPr>
        <p:spPr>
          <a:xfrm>
            <a:off x="4443961" y="1919142"/>
            <a:ext cx="47804" cy="118785"/>
          </a:xfrm>
          <a:custGeom>
            <a:avLst/>
            <a:gdLst/>
            <a:ahLst/>
            <a:cxnLst/>
            <a:rect l="l" t="t" r="r" b="b"/>
            <a:pathLst>
              <a:path w="2013" h="5002" extrusionOk="0">
                <a:moveTo>
                  <a:pt x="1501" y="0"/>
                </a:moveTo>
                <a:lnTo>
                  <a:pt x="0" y="191"/>
                </a:lnTo>
                <a:lnTo>
                  <a:pt x="703" y="5001"/>
                </a:lnTo>
                <a:lnTo>
                  <a:pt x="2013" y="4834"/>
                </a:lnTo>
                <a:lnTo>
                  <a:pt x="1501"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1"/>
          <p:cNvSpPr/>
          <p:nvPr/>
        </p:nvSpPr>
        <p:spPr>
          <a:xfrm>
            <a:off x="4533584" y="1914345"/>
            <a:ext cx="35930" cy="116220"/>
          </a:xfrm>
          <a:custGeom>
            <a:avLst/>
            <a:gdLst/>
            <a:ahLst/>
            <a:cxnLst/>
            <a:rect l="l" t="t" r="r" b="b"/>
            <a:pathLst>
              <a:path w="1513" h="4894" extrusionOk="0">
                <a:moveTo>
                  <a:pt x="1513" y="0"/>
                </a:moveTo>
                <a:lnTo>
                  <a:pt x="1" y="36"/>
                </a:lnTo>
                <a:lnTo>
                  <a:pt x="203" y="4893"/>
                </a:lnTo>
                <a:lnTo>
                  <a:pt x="1513" y="4858"/>
                </a:lnTo>
                <a:lnTo>
                  <a:pt x="151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1"/>
          <p:cNvSpPr/>
          <p:nvPr/>
        </p:nvSpPr>
        <p:spPr>
          <a:xfrm>
            <a:off x="4616154" y="1916316"/>
            <a:ext cx="43007" cy="117645"/>
          </a:xfrm>
          <a:custGeom>
            <a:avLst/>
            <a:gdLst/>
            <a:ahLst/>
            <a:cxnLst/>
            <a:rect l="l" t="t" r="r" b="b"/>
            <a:pathLst>
              <a:path w="1811" h="4954" extrusionOk="0">
                <a:moveTo>
                  <a:pt x="298" y="0"/>
                </a:moveTo>
                <a:lnTo>
                  <a:pt x="0" y="4846"/>
                </a:lnTo>
                <a:lnTo>
                  <a:pt x="1310" y="4953"/>
                </a:lnTo>
                <a:lnTo>
                  <a:pt x="1810" y="119"/>
                </a:lnTo>
                <a:lnTo>
                  <a:pt x="29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1"/>
          <p:cNvSpPr/>
          <p:nvPr/>
        </p:nvSpPr>
        <p:spPr>
          <a:xfrm>
            <a:off x="4693618" y="1926480"/>
            <a:ext cx="54311" cy="119640"/>
          </a:xfrm>
          <a:custGeom>
            <a:avLst/>
            <a:gdLst/>
            <a:ahLst/>
            <a:cxnLst/>
            <a:rect l="l" t="t" r="r" b="b"/>
            <a:pathLst>
              <a:path w="2287" h="5038" extrusionOk="0">
                <a:moveTo>
                  <a:pt x="798" y="1"/>
                </a:moveTo>
                <a:lnTo>
                  <a:pt x="1" y="4799"/>
                </a:lnTo>
                <a:cubicBezTo>
                  <a:pt x="429" y="4871"/>
                  <a:pt x="858" y="4942"/>
                  <a:pt x="1287" y="5037"/>
                </a:cubicBezTo>
                <a:lnTo>
                  <a:pt x="2287" y="275"/>
                </a:lnTo>
                <a:cubicBezTo>
                  <a:pt x="1798" y="168"/>
                  <a:pt x="1298" y="96"/>
                  <a:pt x="79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1"/>
          <p:cNvSpPr/>
          <p:nvPr/>
        </p:nvSpPr>
        <p:spPr>
          <a:xfrm>
            <a:off x="4769396" y="1946000"/>
            <a:ext cx="65614" cy="120186"/>
          </a:xfrm>
          <a:custGeom>
            <a:avLst/>
            <a:gdLst/>
            <a:ahLst/>
            <a:cxnLst/>
            <a:rect l="l" t="t" r="r" b="b"/>
            <a:pathLst>
              <a:path w="2763" h="5061" extrusionOk="0">
                <a:moveTo>
                  <a:pt x="1310" y="1"/>
                </a:moveTo>
                <a:lnTo>
                  <a:pt x="1" y="4680"/>
                </a:lnTo>
                <a:cubicBezTo>
                  <a:pt x="417" y="4811"/>
                  <a:pt x="846" y="4918"/>
                  <a:pt x="1263" y="5061"/>
                </a:cubicBezTo>
                <a:lnTo>
                  <a:pt x="2763" y="441"/>
                </a:lnTo>
                <a:cubicBezTo>
                  <a:pt x="2287" y="262"/>
                  <a:pt x="1786" y="143"/>
                  <a:pt x="1310"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1"/>
          <p:cNvSpPr/>
          <p:nvPr/>
        </p:nvSpPr>
        <p:spPr>
          <a:xfrm>
            <a:off x="4843204" y="1974569"/>
            <a:ext cx="75493" cy="119616"/>
          </a:xfrm>
          <a:custGeom>
            <a:avLst/>
            <a:gdLst/>
            <a:ahLst/>
            <a:cxnLst/>
            <a:rect l="l" t="t" r="r" b="b"/>
            <a:pathLst>
              <a:path w="3179" h="5037" extrusionOk="0">
                <a:moveTo>
                  <a:pt x="1786" y="0"/>
                </a:moveTo>
                <a:lnTo>
                  <a:pt x="0" y="4524"/>
                </a:lnTo>
                <a:cubicBezTo>
                  <a:pt x="405" y="4679"/>
                  <a:pt x="810" y="4846"/>
                  <a:pt x="1203" y="5036"/>
                </a:cubicBezTo>
                <a:lnTo>
                  <a:pt x="3179" y="595"/>
                </a:lnTo>
                <a:cubicBezTo>
                  <a:pt x="2727" y="381"/>
                  <a:pt x="2262" y="179"/>
                  <a:pt x="178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1"/>
          <p:cNvSpPr/>
          <p:nvPr/>
        </p:nvSpPr>
        <p:spPr>
          <a:xfrm>
            <a:off x="4913876" y="2012161"/>
            <a:ext cx="85135" cy="117360"/>
          </a:xfrm>
          <a:custGeom>
            <a:avLst/>
            <a:gdLst/>
            <a:ahLst/>
            <a:cxnLst/>
            <a:rect l="l" t="t" r="r" b="b"/>
            <a:pathLst>
              <a:path w="3585" h="4942" extrusionOk="0">
                <a:moveTo>
                  <a:pt x="2263" y="1"/>
                </a:moveTo>
                <a:lnTo>
                  <a:pt x="1" y="4311"/>
                </a:lnTo>
                <a:cubicBezTo>
                  <a:pt x="394" y="4489"/>
                  <a:pt x="775" y="4727"/>
                  <a:pt x="1156" y="4942"/>
                </a:cubicBezTo>
                <a:lnTo>
                  <a:pt x="3584" y="727"/>
                </a:lnTo>
                <a:cubicBezTo>
                  <a:pt x="3156" y="477"/>
                  <a:pt x="2715" y="227"/>
                  <a:pt x="226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980892" y="2057970"/>
            <a:ext cx="93613" cy="113964"/>
          </a:xfrm>
          <a:custGeom>
            <a:avLst/>
            <a:gdLst/>
            <a:ahLst/>
            <a:cxnLst/>
            <a:rect l="l" t="t" r="r" b="b"/>
            <a:pathLst>
              <a:path w="3942" h="4799" extrusionOk="0">
                <a:moveTo>
                  <a:pt x="2691" y="0"/>
                </a:moveTo>
                <a:lnTo>
                  <a:pt x="0" y="4048"/>
                </a:lnTo>
                <a:cubicBezTo>
                  <a:pt x="369" y="4287"/>
                  <a:pt x="715" y="4549"/>
                  <a:pt x="1072" y="4799"/>
                </a:cubicBezTo>
                <a:lnTo>
                  <a:pt x="3941" y="870"/>
                </a:lnTo>
                <a:cubicBezTo>
                  <a:pt x="3525" y="572"/>
                  <a:pt x="3120" y="274"/>
                  <a:pt x="2691"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1"/>
          <p:cNvSpPr/>
          <p:nvPr/>
        </p:nvSpPr>
        <p:spPr>
          <a:xfrm>
            <a:off x="5043371" y="2111402"/>
            <a:ext cx="100974" cy="109452"/>
          </a:xfrm>
          <a:custGeom>
            <a:avLst/>
            <a:gdLst/>
            <a:ahLst/>
            <a:cxnLst/>
            <a:rect l="l" t="t" r="r" b="b"/>
            <a:pathLst>
              <a:path w="4252" h="4609" extrusionOk="0">
                <a:moveTo>
                  <a:pt x="3108" y="1"/>
                </a:moveTo>
                <a:lnTo>
                  <a:pt x="1" y="3751"/>
                </a:lnTo>
                <a:lnTo>
                  <a:pt x="989" y="4608"/>
                </a:lnTo>
                <a:lnTo>
                  <a:pt x="4251" y="1001"/>
                </a:lnTo>
                <a:lnTo>
                  <a:pt x="310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1"/>
          <p:cNvSpPr/>
          <p:nvPr/>
        </p:nvSpPr>
        <p:spPr>
          <a:xfrm>
            <a:off x="5100769" y="2172480"/>
            <a:ext cx="107196" cy="103515"/>
          </a:xfrm>
          <a:custGeom>
            <a:avLst/>
            <a:gdLst/>
            <a:ahLst/>
            <a:cxnLst/>
            <a:rect l="l" t="t" r="r" b="b"/>
            <a:pathLst>
              <a:path w="4514" h="4359" extrusionOk="0">
                <a:moveTo>
                  <a:pt x="3465" y="0"/>
                </a:moveTo>
                <a:lnTo>
                  <a:pt x="1" y="3406"/>
                </a:lnTo>
                <a:cubicBezTo>
                  <a:pt x="298" y="3715"/>
                  <a:pt x="596" y="4025"/>
                  <a:pt x="894" y="4358"/>
                </a:cubicBezTo>
                <a:lnTo>
                  <a:pt x="4513" y="1096"/>
                </a:lnTo>
                <a:cubicBezTo>
                  <a:pt x="4168" y="727"/>
                  <a:pt x="3811" y="369"/>
                  <a:pt x="346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5151945" y="2240042"/>
            <a:ext cx="112278" cy="96462"/>
          </a:xfrm>
          <a:custGeom>
            <a:avLst/>
            <a:gdLst/>
            <a:ahLst/>
            <a:cxnLst/>
            <a:rect l="l" t="t" r="r" b="b"/>
            <a:pathLst>
              <a:path w="4728" h="4062" extrusionOk="0">
                <a:moveTo>
                  <a:pt x="3811" y="1"/>
                </a:moveTo>
                <a:lnTo>
                  <a:pt x="1" y="3013"/>
                </a:lnTo>
                <a:cubicBezTo>
                  <a:pt x="275" y="3359"/>
                  <a:pt x="548" y="3692"/>
                  <a:pt x="798" y="4061"/>
                </a:cubicBezTo>
                <a:lnTo>
                  <a:pt x="4727" y="1204"/>
                </a:lnTo>
                <a:cubicBezTo>
                  <a:pt x="4442" y="787"/>
                  <a:pt x="4120" y="394"/>
                  <a:pt x="38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1"/>
          <p:cNvSpPr/>
          <p:nvPr/>
        </p:nvSpPr>
        <p:spPr>
          <a:xfrm>
            <a:off x="5197184" y="2312994"/>
            <a:ext cx="116244" cy="88816"/>
          </a:xfrm>
          <a:custGeom>
            <a:avLst/>
            <a:gdLst/>
            <a:ahLst/>
            <a:cxnLst/>
            <a:rect l="l" t="t" r="r" b="b"/>
            <a:pathLst>
              <a:path w="4895" h="3740" extrusionOk="0">
                <a:moveTo>
                  <a:pt x="4108" y="1"/>
                </a:moveTo>
                <a:lnTo>
                  <a:pt x="1" y="2620"/>
                </a:lnTo>
                <a:lnTo>
                  <a:pt x="358" y="3168"/>
                </a:lnTo>
                <a:lnTo>
                  <a:pt x="679" y="3739"/>
                </a:lnTo>
                <a:lnTo>
                  <a:pt x="4894" y="1299"/>
                </a:lnTo>
                <a:lnTo>
                  <a:pt x="4513" y="644"/>
                </a:lnTo>
                <a:lnTo>
                  <a:pt x="410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1"/>
          <p:cNvSpPr/>
          <p:nvPr/>
        </p:nvSpPr>
        <p:spPr>
          <a:xfrm>
            <a:off x="5235370" y="2391313"/>
            <a:ext cx="118761" cy="79768"/>
          </a:xfrm>
          <a:custGeom>
            <a:avLst/>
            <a:gdLst/>
            <a:ahLst/>
            <a:cxnLst/>
            <a:rect l="l" t="t" r="r" b="b"/>
            <a:pathLst>
              <a:path w="5001" h="3359" extrusionOk="0">
                <a:moveTo>
                  <a:pt x="4358" y="1"/>
                </a:moveTo>
                <a:lnTo>
                  <a:pt x="0" y="2168"/>
                </a:lnTo>
                <a:cubicBezTo>
                  <a:pt x="214" y="2549"/>
                  <a:pt x="381" y="2965"/>
                  <a:pt x="560" y="3358"/>
                </a:cubicBezTo>
                <a:lnTo>
                  <a:pt x="5001" y="1370"/>
                </a:lnTo>
                <a:cubicBezTo>
                  <a:pt x="4798" y="918"/>
                  <a:pt x="4596" y="453"/>
                  <a:pt x="435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5266455" y="2473883"/>
            <a:ext cx="120186" cy="69865"/>
          </a:xfrm>
          <a:custGeom>
            <a:avLst/>
            <a:gdLst/>
            <a:ahLst/>
            <a:cxnLst/>
            <a:rect l="l" t="t" r="r" b="b"/>
            <a:pathLst>
              <a:path w="5061" h="2942" extrusionOk="0">
                <a:moveTo>
                  <a:pt x="4561" y="0"/>
                </a:moveTo>
                <a:lnTo>
                  <a:pt x="1" y="1703"/>
                </a:lnTo>
                <a:cubicBezTo>
                  <a:pt x="155" y="2108"/>
                  <a:pt x="286" y="2525"/>
                  <a:pt x="429" y="2941"/>
                </a:cubicBezTo>
                <a:lnTo>
                  <a:pt x="5061" y="1429"/>
                </a:lnTo>
                <a:cubicBezTo>
                  <a:pt x="4894" y="953"/>
                  <a:pt x="4739" y="477"/>
                  <a:pt x="4561"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1"/>
          <p:cNvSpPr/>
          <p:nvPr/>
        </p:nvSpPr>
        <p:spPr>
          <a:xfrm>
            <a:off x="5289918" y="2559826"/>
            <a:ext cx="119925" cy="58846"/>
          </a:xfrm>
          <a:custGeom>
            <a:avLst/>
            <a:gdLst/>
            <a:ahLst/>
            <a:cxnLst/>
            <a:rect l="l" t="t" r="r" b="b"/>
            <a:pathLst>
              <a:path w="5050" h="2478" extrusionOk="0">
                <a:moveTo>
                  <a:pt x="4704" y="1"/>
                </a:moveTo>
                <a:lnTo>
                  <a:pt x="1" y="1203"/>
                </a:lnTo>
                <a:lnTo>
                  <a:pt x="287" y="2477"/>
                </a:lnTo>
                <a:lnTo>
                  <a:pt x="5049" y="1477"/>
                </a:lnTo>
                <a:lnTo>
                  <a:pt x="470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1"/>
          <p:cNvSpPr/>
          <p:nvPr/>
        </p:nvSpPr>
        <p:spPr>
          <a:xfrm>
            <a:off x="5305187" y="2648048"/>
            <a:ext cx="118785" cy="47519"/>
          </a:xfrm>
          <a:custGeom>
            <a:avLst/>
            <a:gdLst/>
            <a:ahLst/>
            <a:cxnLst/>
            <a:rect l="l" t="t" r="r" b="b"/>
            <a:pathLst>
              <a:path w="5002" h="2001" extrusionOk="0">
                <a:moveTo>
                  <a:pt x="4811" y="1"/>
                </a:moveTo>
                <a:lnTo>
                  <a:pt x="1" y="703"/>
                </a:lnTo>
                <a:lnTo>
                  <a:pt x="156" y="2001"/>
                </a:lnTo>
                <a:lnTo>
                  <a:pt x="5001" y="1501"/>
                </a:lnTo>
                <a:lnTo>
                  <a:pt x="481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1"/>
          <p:cNvSpPr/>
          <p:nvPr/>
        </p:nvSpPr>
        <p:spPr>
          <a:xfrm>
            <a:off x="5312264" y="2737409"/>
            <a:ext cx="116220" cy="35930"/>
          </a:xfrm>
          <a:custGeom>
            <a:avLst/>
            <a:gdLst/>
            <a:ahLst/>
            <a:cxnLst/>
            <a:rect l="l" t="t" r="r" b="b"/>
            <a:pathLst>
              <a:path w="4894" h="1513" extrusionOk="0">
                <a:moveTo>
                  <a:pt x="4858" y="0"/>
                </a:moveTo>
                <a:lnTo>
                  <a:pt x="1" y="202"/>
                </a:lnTo>
                <a:lnTo>
                  <a:pt x="36" y="1512"/>
                </a:lnTo>
                <a:lnTo>
                  <a:pt x="4894" y="1512"/>
                </a:lnTo>
                <a:lnTo>
                  <a:pt x="485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1"/>
          <p:cNvSpPr/>
          <p:nvPr/>
        </p:nvSpPr>
        <p:spPr>
          <a:xfrm>
            <a:off x="5308868" y="2820241"/>
            <a:ext cx="117930" cy="43007"/>
          </a:xfrm>
          <a:custGeom>
            <a:avLst/>
            <a:gdLst/>
            <a:ahLst/>
            <a:cxnLst/>
            <a:rect l="l" t="t" r="r" b="b"/>
            <a:pathLst>
              <a:path w="4966" h="1811" extrusionOk="0">
                <a:moveTo>
                  <a:pt x="108" y="1"/>
                </a:moveTo>
                <a:lnTo>
                  <a:pt x="1" y="1310"/>
                </a:lnTo>
                <a:lnTo>
                  <a:pt x="4846" y="1810"/>
                </a:lnTo>
                <a:lnTo>
                  <a:pt x="4966" y="298"/>
                </a:lnTo>
                <a:lnTo>
                  <a:pt x="10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1"/>
          <p:cNvSpPr/>
          <p:nvPr/>
        </p:nvSpPr>
        <p:spPr>
          <a:xfrm>
            <a:off x="5296995" y="2897420"/>
            <a:ext cx="119331" cy="54596"/>
          </a:xfrm>
          <a:custGeom>
            <a:avLst/>
            <a:gdLst/>
            <a:ahLst/>
            <a:cxnLst/>
            <a:rect l="l" t="t" r="r" b="b"/>
            <a:pathLst>
              <a:path w="5025" h="2299" extrusionOk="0">
                <a:moveTo>
                  <a:pt x="239" y="1"/>
                </a:moveTo>
                <a:cubicBezTo>
                  <a:pt x="155" y="430"/>
                  <a:pt x="96" y="870"/>
                  <a:pt x="1" y="1287"/>
                </a:cubicBezTo>
                <a:lnTo>
                  <a:pt x="4751" y="2299"/>
                </a:lnTo>
                <a:cubicBezTo>
                  <a:pt x="4858" y="1811"/>
                  <a:pt x="4942" y="1311"/>
                  <a:pt x="5025" y="811"/>
                </a:cubicBezTo>
                <a:lnTo>
                  <a:pt x="23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1"/>
          <p:cNvSpPr/>
          <p:nvPr/>
        </p:nvSpPr>
        <p:spPr>
          <a:xfrm>
            <a:off x="5276643" y="2973483"/>
            <a:ext cx="120186" cy="65353"/>
          </a:xfrm>
          <a:custGeom>
            <a:avLst/>
            <a:gdLst/>
            <a:ahLst/>
            <a:cxnLst/>
            <a:rect l="l" t="t" r="r" b="b"/>
            <a:pathLst>
              <a:path w="5061" h="2752" extrusionOk="0">
                <a:moveTo>
                  <a:pt x="381" y="1"/>
                </a:moveTo>
                <a:cubicBezTo>
                  <a:pt x="250" y="417"/>
                  <a:pt x="155" y="846"/>
                  <a:pt x="0" y="1251"/>
                </a:cubicBezTo>
                <a:lnTo>
                  <a:pt x="4632" y="2751"/>
                </a:lnTo>
                <a:cubicBezTo>
                  <a:pt x="4799" y="2275"/>
                  <a:pt x="4918" y="1787"/>
                  <a:pt x="5060" y="1299"/>
                </a:cubicBezTo>
                <a:lnTo>
                  <a:pt x="38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1"/>
          <p:cNvSpPr/>
          <p:nvPr/>
        </p:nvSpPr>
        <p:spPr>
          <a:xfrm>
            <a:off x="5248645" y="3047006"/>
            <a:ext cx="119355" cy="75802"/>
          </a:xfrm>
          <a:custGeom>
            <a:avLst/>
            <a:gdLst/>
            <a:ahLst/>
            <a:cxnLst/>
            <a:rect l="l" t="t" r="r" b="b"/>
            <a:pathLst>
              <a:path w="5026" h="3192" extrusionOk="0">
                <a:moveTo>
                  <a:pt x="513" y="0"/>
                </a:moveTo>
                <a:cubicBezTo>
                  <a:pt x="358" y="417"/>
                  <a:pt x="191" y="822"/>
                  <a:pt x="1" y="1215"/>
                </a:cubicBezTo>
                <a:lnTo>
                  <a:pt x="4430" y="3191"/>
                </a:lnTo>
                <a:cubicBezTo>
                  <a:pt x="4656" y="2727"/>
                  <a:pt x="4846" y="2263"/>
                  <a:pt x="5025" y="1786"/>
                </a:cubicBezTo>
                <a:lnTo>
                  <a:pt x="51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1"/>
          <p:cNvSpPr/>
          <p:nvPr/>
        </p:nvSpPr>
        <p:spPr>
          <a:xfrm>
            <a:off x="5213308" y="3117678"/>
            <a:ext cx="117360" cy="85135"/>
          </a:xfrm>
          <a:custGeom>
            <a:avLst/>
            <a:gdLst/>
            <a:ahLst/>
            <a:cxnLst/>
            <a:rect l="l" t="t" r="r" b="b"/>
            <a:pathLst>
              <a:path w="4942" h="3585" extrusionOk="0">
                <a:moveTo>
                  <a:pt x="631" y="1"/>
                </a:moveTo>
                <a:cubicBezTo>
                  <a:pt x="453" y="406"/>
                  <a:pt x="215" y="775"/>
                  <a:pt x="0" y="1156"/>
                </a:cubicBezTo>
                <a:lnTo>
                  <a:pt x="4215" y="3585"/>
                </a:lnTo>
                <a:cubicBezTo>
                  <a:pt x="4465" y="3156"/>
                  <a:pt x="4715" y="2704"/>
                  <a:pt x="4941" y="2263"/>
                </a:cubicBezTo>
                <a:lnTo>
                  <a:pt x="63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1"/>
          <p:cNvSpPr/>
          <p:nvPr/>
        </p:nvSpPr>
        <p:spPr>
          <a:xfrm>
            <a:off x="5170895" y="3184979"/>
            <a:ext cx="113964" cy="93328"/>
          </a:xfrm>
          <a:custGeom>
            <a:avLst/>
            <a:gdLst/>
            <a:ahLst/>
            <a:cxnLst/>
            <a:rect l="l" t="t" r="r" b="b"/>
            <a:pathLst>
              <a:path w="4799" h="3930" extrusionOk="0">
                <a:moveTo>
                  <a:pt x="750" y="1"/>
                </a:moveTo>
                <a:cubicBezTo>
                  <a:pt x="512" y="358"/>
                  <a:pt x="250" y="715"/>
                  <a:pt x="0" y="1072"/>
                </a:cubicBezTo>
                <a:lnTo>
                  <a:pt x="3929" y="3930"/>
                </a:lnTo>
                <a:cubicBezTo>
                  <a:pt x="4215" y="3513"/>
                  <a:pt x="4525" y="3108"/>
                  <a:pt x="4799" y="2691"/>
                </a:cubicBezTo>
                <a:lnTo>
                  <a:pt x="750"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1"/>
          <p:cNvSpPr/>
          <p:nvPr/>
        </p:nvSpPr>
        <p:spPr>
          <a:xfrm>
            <a:off x="5121976" y="3247458"/>
            <a:ext cx="109452" cy="100689"/>
          </a:xfrm>
          <a:custGeom>
            <a:avLst/>
            <a:gdLst/>
            <a:ahLst/>
            <a:cxnLst/>
            <a:rect l="l" t="t" r="r" b="b"/>
            <a:pathLst>
              <a:path w="4609" h="4240" extrusionOk="0">
                <a:moveTo>
                  <a:pt x="858" y="1"/>
                </a:moveTo>
                <a:lnTo>
                  <a:pt x="1" y="989"/>
                </a:lnTo>
                <a:lnTo>
                  <a:pt x="3620" y="4239"/>
                </a:lnTo>
                <a:lnTo>
                  <a:pt x="4608" y="3096"/>
                </a:lnTo>
                <a:lnTo>
                  <a:pt x="85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1"/>
          <p:cNvSpPr/>
          <p:nvPr/>
        </p:nvSpPr>
        <p:spPr>
          <a:xfrm>
            <a:off x="5066834" y="3304571"/>
            <a:ext cx="103515" cy="107196"/>
          </a:xfrm>
          <a:custGeom>
            <a:avLst/>
            <a:gdLst/>
            <a:ahLst/>
            <a:cxnLst/>
            <a:rect l="l" t="t" r="r" b="b"/>
            <a:pathLst>
              <a:path w="4359" h="4514" extrusionOk="0">
                <a:moveTo>
                  <a:pt x="965" y="1"/>
                </a:moveTo>
                <a:cubicBezTo>
                  <a:pt x="644" y="310"/>
                  <a:pt x="334" y="608"/>
                  <a:pt x="1" y="906"/>
                </a:cubicBezTo>
                <a:lnTo>
                  <a:pt x="3263" y="4513"/>
                </a:lnTo>
                <a:cubicBezTo>
                  <a:pt x="3632" y="4180"/>
                  <a:pt x="3989" y="3823"/>
                  <a:pt x="4359" y="3478"/>
                </a:cubicBezTo>
                <a:lnTo>
                  <a:pt x="96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1"/>
          <p:cNvSpPr/>
          <p:nvPr/>
        </p:nvSpPr>
        <p:spPr>
          <a:xfrm>
            <a:off x="5006325" y="3356032"/>
            <a:ext cx="96724" cy="112278"/>
          </a:xfrm>
          <a:custGeom>
            <a:avLst/>
            <a:gdLst/>
            <a:ahLst/>
            <a:cxnLst/>
            <a:rect l="l" t="t" r="r" b="b"/>
            <a:pathLst>
              <a:path w="4073" h="4728" extrusionOk="0">
                <a:moveTo>
                  <a:pt x="1049" y="1"/>
                </a:moveTo>
                <a:cubicBezTo>
                  <a:pt x="703" y="263"/>
                  <a:pt x="370" y="549"/>
                  <a:pt x="1" y="799"/>
                </a:cubicBezTo>
                <a:lnTo>
                  <a:pt x="2870" y="4728"/>
                </a:lnTo>
                <a:cubicBezTo>
                  <a:pt x="3287" y="4442"/>
                  <a:pt x="3668" y="4120"/>
                  <a:pt x="4073" y="3811"/>
                </a:cubicBezTo>
                <a:lnTo>
                  <a:pt x="104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1"/>
          <p:cNvSpPr/>
          <p:nvPr/>
        </p:nvSpPr>
        <p:spPr>
          <a:xfrm>
            <a:off x="4941020" y="3401271"/>
            <a:ext cx="88816" cy="115959"/>
          </a:xfrm>
          <a:custGeom>
            <a:avLst/>
            <a:gdLst/>
            <a:ahLst/>
            <a:cxnLst/>
            <a:rect l="l" t="t" r="r" b="b"/>
            <a:pathLst>
              <a:path w="3740" h="4883" extrusionOk="0">
                <a:moveTo>
                  <a:pt x="1132" y="1"/>
                </a:moveTo>
                <a:lnTo>
                  <a:pt x="572" y="346"/>
                </a:lnTo>
                <a:lnTo>
                  <a:pt x="1" y="680"/>
                </a:lnTo>
                <a:lnTo>
                  <a:pt x="2441" y="4882"/>
                </a:lnTo>
                <a:lnTo>
                  <a:pt x="3096" y="4513"/>
                </a:lnTo>
                <a:lnTo>
                  <a:pt x="3739" y="4097"/>
                </a:lnTo>
                <a:lnTo>
                  <a:pt x="1132"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1"/>
          <p:cNvSpPr/>
          <p:nvPr/>
        </p:nvSpPr>
        <p:spPr>
          <a:xfrm>
            <a:off x="4871748" y="3439457"/>
            <a:ext cx="79768" cy="118761"/>
          </a:xfrm>
          <a:custGeom>
            <a:avLst/>
            <a:gdLst/>
            <a:ahLst/>
            <a:cxnLst/>
            <a:rect l="l" t="t" r="r" b="b"/>
            <a:pathLst>
              <a:path w="3359" h="5001" extrusionOk="0">
                <a:moveTo>
                  <a:pt x="1191" y="0"/>
                </a:moveTo>
                <a:cubicBezTo>
                  <a:pt x="810" y="215"/>
                  <a:pt x="405" y="369"/>
                  <a:pt x="1" y="560"/>
                </a:cubicBezTo>
                <a:lnTo>
                  <a:pt x="1989" y="5001"/>
                </a:lnTo>
                <a:cubicBezTo>
                  <a:pt x="2453" y="4786"/>
                  <a:pt x="2918" y="4596"/>
                  <a:pt x="3358" y="4358"/>
                </a:cubicBezTo>
                <a:lnTo>
                  <a:pt x="1191"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1"/>
          <p:cNvSpPr/>
          <p:nvPr/>
        </p:nvSpPr>
        <p:spPr>
          <a:xfrm>
            <a:off x="4799366" y="3470542"/>
            <a:ext cx="69580" cy="119925"/>
          </a:xfrm>
          <a:custGeom>
            <a:avLst/>
            <a:gdLst/>
            <a:ahLst/>
            <a:cxnLst/>
            <a:rect l="l" t="t" r="r" b="b"/>
            <a:pathLst>
              <a:path w="2930" h="5050" extrusionOk="0">
                <a:moveTo>
                  <a:pt x="1239" y="1"/>
                </a:moveTo>
                <a:cubicBezTo>
                  <a:pt x="822" y="156"/>
                  <a:pt x="405" y="275"/>
                  <a:pt x="1" y="430"/>
                </a:cubicBezTo>
                <a:lnTo>
                  <a:pt x="1501" y="5049"/>
                </a:lnTo>
                <a:cubicBezTo>
                  <a:pt x="1977" y="4882"/>
                  <a:pt x="2453" y="4740"/>
                  <a:pt x="2930" y="4561"/>
                </a:cubicBezTo>
                <a:lnTo>
                  <a:pt x="123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1"/>
          <p:cNvSpPr/>
          <p:nvPr/>
        </p:nvSpPr>
        <p:spPr>
          <a:xfrm>
            <a:off x="4724157" y="3493744"/>
            <a:ext cx="59108" cy="120186"/>
          </a:xfrm>
          <a:custGeom>
            <a:avLst/>
            <a:gdLst/>
            <a:ahLst/>
            <a:cxnLst/>
            <a:rect l="l" t="t" r="r" b="b"/>
            <a:pathLst>
              <a:path w="2489" h="5061" extrusionOk="0">
                <a:moveTo>
                  <a:pt x="1274" y="0"/>
                </a:moveTo>
                <a:lnTo>
                  <a:pt x="1" y="298"/>
                </a:lnTo>
                <a:lnTo>
                  <a:pt x="1001" y="5060"/>
                </a:lnTo>
                <a:lnTo>
                  <a:pt x="2489" y="4715"/>
                </a:lnTo>
                <a:lnTo>
                  <a:pt x="127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1"/>
          <p:cNvSpPr/>
          <p:nvPr/>
        </p:nvSpPr>
        <p:spPr>
          <a:xfrm>
            <a:off x="4647263" y="3509013"/>
            <a:ext cx="47804" cy="118761"/>
          </a:xfrm>
          <a:custGeom>
            <a:avLst/>
            <a:gdLst/>
            <a:ahLst/>
            <a:cxnLst/>
            <a:rect l="l" t="t" r="r" b="b"/>
            <a:pathLst>
              <a:path w="2013" h="5001" extrusionOk="0">
                <a:moveTo>
                  <a:pt x="1298" y="0"/>
                </a:moveTo>
                <a:lnTo>
                  <a:pt x="0" y="167"/>
                </a:lnTo>
                <a:lnTo>
                  <a:pt x="500" y="5001"/>
                </a:lnTo>
                <a:lnTo>
                  <a:pt x="2012" y="4810"/>
                </a:lnTo>
                <a:lnTo>
                  <a:pt x="129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1"/>
          <p:cNvSpPr/>
          <p:nvPr/>
        </p:nvSpPr>
        <p:spPr>
          <a:xfrm>
            <a:off x="4569490" y="3516066"/>
            <a:ext cx="35930" cy="116529"/>
          </a:xfrm>
          <a:custGeom>
            <a:avLst/>
            <a:gdLst/>
            <a:ahLst/>
            <a:cxnLst/>
            <a:rect l="l" t="t" r="r" b="b"/>
            <a:pathLst>
              <a:path w="1513" h="4907" extrusionOk="0">
                <a:moveTo>
                  <a:pt x="1310" y="1"/>
                </a:moveTo>
                <a:lnTo>
                  <a:pt x="1" y="36"/>
                </a:lnTo>
                <a:lnTo>
                  <a:pt x="1" y="4906"/>
                </a:lnTo>
                <a:lnTo>
                  <a:pt x="1513" y="4870"/>
                </a:lnTo>
                <a:lnTo>
                  <a:pt x="1310"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1"/>
          <p:cNvSpPr/>
          <p:nvPr/>
        </p:nvSpPr>
        <p:spPr>
          <a:xfrm>
            <a:off x="4479582" y="3512955"/>
            <a:ext cx="43292" cy="117645"/>
          </a:xfrm>
          <a:custGeom>
            <a:avLst/>
            <a:gdLst/>
            <a:ahLst/>
            <a:cxnLst/>
            <a:rect l="l" t="t" r="r" b="b"/>
            <a:pathLst>
              <a:path w="1823" h="4954" extrusionOk="0">
                <a:moveTo>
                  <a:pt x="513" y="1"/>
                </a:moveTo>
                <a:lnTo>
                  <a:pt x="1" y="4835"/>
                </a:lnTo>
                <a:lnTo>
                  <a:pt x="1513" y="4954"/>
                </a:lnTo>
                <a:lnTo>
                  <a:pt x="1822" y="108"/>
                </a:lnTo>
                <a:lnTo>
                  <a:pt x="51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4390814" y="3500797"/>
            <a:ext cx="54572" cy="119640"/>
          </a:xfrm>
          <a:custGeom>
            <a:avLst/>
            <a:gdLst/>
            <a:ahLst/>
            <a:cxnLst/>
            <a:rect l="l" t="t" r="r" b="b"/>
            <a:pathLst>
              <a:path w="2298" h="5038" extrusionOk="0">
                <a:moveTo>
                  <a:pt x="1012" y="1"/>
                </a:moveTo>
                <a:lnTo>
                  <a:pt x="0" y="4763"/>
                </a:lnTo>
                <a:cubicBezTo>
                  <a:pt x="500" y="4870"/>
                  <a:pt x="1000" y="4942"/>
                  <a:pt x="1488" y="5037"/>
                </a:cubicBezTo>
                <a:lnTo>
                  <a:pt x="2298" y="239"/>
                </a:lnTo>
                <a:cubicBezTo>
                  <a:pt x="1869" y="156"/>
                  <a:pt x="1441" y="96"/>
                  <a:pt x="101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4303993" y="3480730"/>
            <a:ext cx="65638" cy="120186"/>
          </a:xfrm>
          <a:custGeom>
            <a:avLst/>
            <a:gdLst/>
            <a:ahLst/>
            <a:cxnLst/>
            <a:rect l="l" t="t" r="r" b="b"/>
            <a:pathLst>
              <a:path w="2764" h="5061" extrusionOk="0">
                <a:moveTo>
                  <a:pt x="1501" y="1"/>
                </a:moveTo>
                <a:lnTo>
                  <a:pt x="1" y="4620"/>
                </a:lnTo>
                <a:cubicBezTo>
                  <a:pt x="477" y="4799"/>
                  <a:pt x="965" y="4906"/>
                  <a:pt x="1453" y="5061"/>
                </a:cubicBezTo>
                <a:lnTo>
                  <a:pt x="2763" y="370"/>
                </a:lnTo>
                <a:cubicBezTo>
                  <a:pt x="2334" y="251"/>
                  <a:pt x="1918" y="143"/>
                  <a:pt x="150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4220022" y="3452732"/>
            <a:ext cx="75802" cy="119355"/>
          </a:xfrm>
          <a:custGeom>
            <a:avLst/>
            <a:gdLst/>
            <a:ahLst/>
            <a:cxnLst/>
            <a:rect l="l" t="t" r="r" b="b"/>
            <a:pathLst>
              <a:path w="3192" h="5026" extrusionOk="0">
                <a:moveTo>
                  <a:pt x="1977" y="1"/>
                </a:moveTo>
                <a:lnTo>
                  <a:pt x="1" y="4430"/>
                </a:lnTo>
                <a:cubicBezTo>
                  <a:pt x="465" y="4656"/>
                  <a:pt x="929" y="4847"/>
                  <a:pt x="1406" y="5025"/>
                </a:cubicBezTo>
                <a:lnTo>
                  <a:pt x="3192" y="501"/>
                </a:lnTo>
                <a:cubicBezTo>
                  <a:pt x="2787" y="358"/>
                  <a:pt x="2382" y="191"/>
                  <a:pt x="1977"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4140016" y="3417395"/>
            <a:ext cx="85111" cy="117360"/>
          </a:xfrm>
          <a:custGeom>
            <a:avLst/>
            <a:gdLst/>
            <a:ahLst/>
            <a:cxnLst/>
            <a:rect l="l" t="t" r="r" b="b"/>
            <a:pathLst>
              <a:path w="3584" h="4942" extrusionOk="0">
                <a:moveTo>
                  <a:pt x="2429" y="1"/>
                </a:moveTo>
                <a:lnTo>
                  <a:pt x="0" y="4203"/>
                </a:lnTo>
                <a:cubicBezTo>
                  <a:pt x="429" y="4453"/>
                  <a:pt x="869" y="4715"/>
                  <a:pt x="1322" y="4942"/>
                </a:cubicBezTo>
                <a:lnTo>
                  <a:pt x="3584" y="632"/>
                </a:lnTo>
                <a:cubicBezTo>
                  <a:pt x="3179" y="441"/>
                  <a:pt x="2810" y="215"/>
                  <a:pt x="242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1"/>
          <p:cNvSpPr/>
          <p:nvPr/>
        </p:nvSpPr>
        <p:spPr>
          <a:xfrm>
            <a:off x="4064523" y="3374982"/>
            <a:ext cx="93613" cy="113964"/>
          </a:xfrm>
          <a:custGeom>
            <a:avLst/>
            <a:gdLst/>
            <a:ahLst/>
            <a:cxnLst/>
            <a:rect l="l" t="t" r="r" b="b"/>
            <a:pathLst>
              <a:path w="3942" h="4799" extrusionOk="0">
                <a:moveTo>
                  <a:pt x="2858" y="1"/>
                </a:moveTo>
                <a:lnTo>
                  <a:pt x="0" y="3930"/>
                </a:lnTo>
                <a:cubicBezTo>
                  <a:pt x="417" y="4215"/>
                  <a:pt x="822" y="4525"/>
                  <a:pt x="1238" y="4799"/>
                </a:cubicBezTo>
                <a:lnTo>
                  <a:pt x="3941" y="751"/>
                </a:lnTo>
                <a:cubicBezTo>
                  <a:pt x="3572" y="513"/>
                  <a:pt x="3227" y="251"/>
                  <a:pt x="285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1"/>
          <p:cNvSpPr/>
          <p:nvPr/>
        </p:nvSpPr>
        <p:spPr>
          <a:xfrm>
            <a:off x="3994682" y="3326063"/>
            <a:ext cx="100951" cy="109167"/>
          </a:xfrm>
          <a:custGeom>
            <a:avLst/>
            <a:gdLst/>
            <a:ahLst/>
            <a:cxnLst/>
            <a:rect l="l" t="t" r="r" b="b"/>
            <a:pathLst>
              <a:path w="4251" h="4597" extrusionOk="0">
                <a:moveTo>
                  <a:pt x="3251" y="1"/>
                </a:moveTo>
                <a:lnTo>
                  <a:pt x="0" y="3608"/>
                </a:lnTo>
                <a:lnTo>
                  <a:pt x="1143" y="4597"/>
                </a:lnTo>
                <a:lnTo>
                  <a:pt x="4251" y="858"/>
                </a:lnTo>
                <a:lnTo>
                  <a:pt x="325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3930777" y="3270945"/>
            <a:ext cx="107457" cy="103492"/>
          </a:xfrm>
          <a:custGeom>
            <a:avLst/>
            <a:gdLst/>
            <a:ahLst/>
            <a:cxnLst/>
            <a:rect l="l" t="t" r="r" b="b"/>
            <a:pathLst>
              <a:path w="4525" h="4358" extrusionOk="0">
                <a:moveTo>
                  <a:pt x="3632" y="0"/>
                </a:moveTo>
                <a:lnTo>
                  <a:pt x="1" y="3250"/>
                </a:lnTo>
                <a:cubicBezTo>
                  <a:pt x="346" y="3631"/>
                  <a:pt x="703" y="3989"/>
                  <a:pt x="1048" y="4358"/>
                </a:cubicBezTo>
                <a:lnTo>
                  <a:pt x="4525" y="953"/>
                </a:lnTo>
                <a:cubicBezTo>
                  <a:pt x="4227" y="631"/>
                  <a:pt x="3930" y="322"/>
                  <a:pt x="3632"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3874519" y="3210436"/>
            <a:ext cx="112254" cy="96439"/>
          </a:xfrm>
          <a:custGeom>
            <a:avLst/>
            <a:gdLst/>
            <a:ahLst/>
            <a:cxnLst/>
            <a:rect l="l" t="t" r="r" b="b"/>
            <a:pathLst>
              <a:path w="4727" h="4061" extrusionOk="0">
                <a:moveTo>
                  <a:pt x="3929" y="0"/>
                </a:moveTo>
                <a:lnTo>
                  <a:pt x="0" y="2858"/>
                </a:lnTo>
                <a:cubicBezTo>
                  <a:pt x="286" y="3274"/>
                  <a:pt x="607" y="3667"/>
                  <a:pt x="917" y="4060"/>
                </a:cubicBezTo>
                <a:lnTo>
                  <a:pt x="4727" y="1036"/>
                </a:lnTo>
                <a:cubicBezTo>
                  <a:pt x="4465" y="691"/>
                  <a:pt x="4179" y="357"/>
                  <a:pt x="3929"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3825600" y="3145107"/>
            <a:ext cx="116220" cy="88531"/>
          </a:xfrm>
          <a:custGeom>
            <a:avLst/>
            <a:gdLst/>
            <a:ahLst/>
            <a:cxnLst/>
            <a:rect l="l" t="t" r="r" b="b"/>
            <a:pathLst>
              <a:path w="4894" h="3728" extrusionOk="0">
                <a:moveTo>
                  <a:pt x="4203" y="1"/>
                </a:moveTo>
                <a:lnTo>
                  <a:pt x="0" y="2430"/>
                </a:lnTo>
                <a:lnTo>
                  <a:pt x="381" y="3096"/>
                </a:lnTo>
                <a:lnTo>
                  <a:pt x="786" y="3727"/>
                </a:lnTo>
                <a:lnTo>
                  <a:pt x="4894" y="1120"/>
                </a:lnTo>
                <a:lnTo>
                  <a:pt x="4537" y="572"/>
                </a:lnTo>
                <a:lnTo>
                  <a:pt x="42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3784611" y="3075835"/>
            <a:ext cx="118761" cy="79768"/>
          </a:xfrm>
          <a:custGeom>
            <a:avLst/>
            <a:gdLst/>
            <a:ahLst/>
            <a:cxnLst/>
            <a:rect l="l" t="t" r="r" b="b"/>
            <a:pathLst>
              <a:path w="5001" h="3359" extrusionOk="0">
                <a:moveTo>
                  <a:pt x="4441" y="1"/>
                </a:moveTo>
                <a:lnTo>
                  <a:pt x="0" y="1977"/>
                </a:lnTo>
                <a:cubicBezTo>
                  <a:pt x="214" y="2442"/>
                  <a:pt x="405" y="2906"/>
                  <a:pt x="643" y="3358"/>
                </a:cubicBezTo>
                <a:lnTo>
                  <a:pt x="5001" y="1191"/>
                </a:lnTo>
                <a:cubicBezTo>
                  <a:pt x="4798" y="799"/>
                  <a:pt x="4632" y="394"/>
                  <a:pt x="444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3752362" y="3003168"/>
            <a:ext cx="119901" cy="69865"/>
          </a:xfrm>
          <a:custGeom>
            <a:avLst/>
            <a:gdLst/>
            <a:ahLst/>
            <a:cxnLst/>
            <a:rect l="l" t="t" r="r" b="b"/>
            <a:pathLst>
              <a:path w="5049" h="2942" extrusionOk="0">
                <a:moveTo>
                  <a:pt x="4632" y="1"/>
                </a:moveTo>
                <a:lnTo>
                  <a:pt x="1" y="1501"/>
                </a:lnTo>
                <a:cubicBezTo>
                  <a:pt x="167" y="1977"/>
                  <a:pt x="322" y="2465"/>
                  <a:pt x="501" y="2942"/>
                </a:cubicBezTo>
                <a:lnTo>
                  <a:pt x="5049" y="1239"/>
                </a:lnTo>
                <a:cubicBezTo>
                  <a:pt x="4894" y="834"/>
                  <a:pt x="4775" y="418"/>
                  <a:pt x="463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3729185" y="2927959"/>
            <a:ext cx="119901" cy="59131"/>
          </a:xfrm>
          <a:custGeom>
            <a:avLst/>
            <a:gdLst/>
            <a:ahLst/>
            <a:cxnLst/>
            <a:rect l="l" t="t" r="r" b="b"/>
            <a:pathLst>
              <a:path w="5049" h="2490" extrusionOk="0">
                <a:moveTo>
                  <a:pt x="4751" y="1"/>
                </a:moveTo>
                <a:lnTo>
                  <a:pt x="0" y="1013"/>
                </a:lnTo>
                <a:lnTo>
                  <a:pt x="334" y="2489"/>
                </a:lnTo>
                <a:lnTo>
                  <a:pt x="5049" y="1287"/>
                </a:lnTo>
                <a:lnTo>
                  <a:pt x="475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3715055" y="2851350"/>
            <a:ext cx="118761" cy="47519"/>
          </a:xfrm>
          <a:custGeom>
            <a:avLst/>
            <a:gdLst/>
            <a:ahLst/>
            <a:cxnLst/>
            <a:rect l="l" t="t" r="r" b="b"/>
            <a:pathLst>
              <a:path w="5001" h="2001" extrusionOk="0">
                <a:moveTo>
                  <a:pt x="4834" y="0"/>
                </a:moveTo>
                <a:lnTo>
                  <a:pt x="0" y="500"/>
                </a:lnTo>
                <a:lnTo>
                  <a:pt x="191" y="2000"/>
                </a:lnTo>
                <a:lnTo>
                  <a:pt x="5001" y="1298"/>
                </a:lnTo>
                <a:lnTo>
                  <a:pt x="483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3710519" y="2773316"/>
            <a:ext cx="116244" cy="35930"/>
          </a:xfrm>
          <a:custGeom>
            <a:avLst/>
            <a:gdLst/>
            <a:ahLst/>
            <a:cxnLst/>
            <a:rect l="l" t="t" r="r" b="b"/>
            <a:pathLst>
              <a:path w="4895" h="1513" extrusionOk="0">
                <a:moveTo>
                  <a:pt x="1" y="0"/>
                </a:moveTo>
                <a:lnTo>
                  <a:pt x="36" y="1512"/>
                </a:lnTo>
                <a:lnTo>
                  <a:pt x="4894" y="1310"/>
                </a:lnTo>
                <a:lnTo>
                  <a:pt x="485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3944907" y="2148733"/>
            <a:ext cx="1249190" cy="624607"/>
          </a:xfrm>
          <a:custGeom>
            <a:avLst/>
            <a:gdLst/>
            <a:ahLst/>
            <a:cxnLst/>
            <a:rect l="l" t="t" r="r" b="b"/>
            <a:pathLst>
              <a:path w="52603" h="26302" extrusionOk="0">
                <a:moveTo>
                  <a:pt x="26302" y="0"/>
                </a:moveTo>
                <a:cubicBezTo>
                  <a:pt x="11800" y="0"/>
                  <a:pt x="1" y="11799"/>
                  <a:pt x="1" y="26301"/>
                </a:cubicBezTo>
                <a:lnTo>
                  <a:pt x="2644" y="26301"/>
                </a:lnTo>
                <a:cubicBezTo>
                  <a:pt x="2644" y="13264"/>
                  <a:pt x="13264" y="2655"/>
                  <a:pt x="26302" y="2655"/>
                </a:cubicBezTo>
                <a:cubicBezTo>
                  <a:pt x="39339" y="2655"/>
                  <a:pt x="49948" y="13264"/>
                  <a:pt x="49948" y="26301"/>
                </a:cubicBezTo>
                <a:lnTo>
                  <a:pt x="52603" y="26301"/>
                </a:lnTo>
                <a:cubicBezTo>
                  <a:pt x="52603" y="11799"/>
                  <a:pt x="40804" y="0"/>
                  <a:pt x="26302"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3965828" y="2169654"/>
            <a:ext cx="1207347" cy="1207323"/>
          </a:xfrm>
          <a:custGeom>
            <a:avLst/>
            <a:gdLst/>
            <a:ahLst/>
            <a:cxnLst/>
            <a:rect l="l" t="t" r="r" b="b"/>
            <a:pathLst>
              <a:path w="50841" h="50840" extrusionOk="0">
                <a:moveTo>
                  <a:pt x="25421" y="893"/>
                </a:moveTo>
                <a:cubicBezTo>
                  <a:pt x="38946" y="893"/>
                  <a:pt x="49960" y="11907"/>
                  <a:pt x="49960" y="25432"/>
                </a:cubicBezTo>
                <a:cubicBezTo>
                  <a:pt x="49960" y="38958"/>
                  <a:pt x="38946" y="49971"/>
                  <a:pt x="25421" y="49971"/>
                </a:cubicBezTo>
                <a:cubicBezTo>
                  <a:pt x="11895" y="49971"/>
                  <a:pt x="894" y="38958"/>
                  <a:pt x="894" y="25420"/>
                </a:cubicBezTo>
                <a:cubicBezTo>
                  <a:pt x="894" y="11895"/>
                  <a:pt x="11895" y="893"/>
                  <a:pt x="25421" y="893"/>
                </a:cubicBezTo>
                <a:close/>
                <a:moveTo>
                  <a:pt x="25421" y="0"/>
                </a:moveTo>
                <a:cubicBezTo>
                  <a:pt x="11407" y="0"/>
                  <a:pt x="1" y="11406"/>
                  <a:pt x="1" y="25420"/>
                </a:cubicBezTo>
                <a:cubicBezTo>
                  <a:pt x="1" y="39446"/>
                  <a:pt x="11407" y="50840"/>
                  <a:pt x="25421" y="50840"/>
                </a:cubicBezTo>
                <a:cubicBezTo>
                  <a:pt x="39434" y="50840"/>
                  <a:pt x="50841" y="39434"/>
                  <a:pt x="50841" y="25420"/>
                </a:cubicBezTo>
                <a:cubicBezTo>
                  <a:pt x="50841" y="11406"/>
                  <a:pt x="39434" y="0"/>
                  <a:pt x="25421"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6119489" y="1814819"/>
            <a:ext cx="154121" cy="229876"/>
          </a:xfrm>
          <a:custGeom>
            <a:avLst/>
            <a:gdLst/>
            <a:ahLst/>
            <a:cxnLst/>
            <a:rect l="l" t="t" r="r" b="b"/>
            <a:pathLst>
              <a:path w="6490" h="9680" extrusionOk="0">
                <a:moveTo>
                  <a:pt x="2346" y="0"/>
                </a:moveTo>
                <a:lnTo>
                  <a:pt x="1" y="2607"/>
                </a:lnTo>
                <a:cubicBezTo>
                  <a:pt x="1203" y="3798"/>
                  <a:pt x="2084" y="5274"/>
                  <a:pt x="2561" y="6894"/>
                </a:cubicBezTo>
                <a:cubicBezTo>
                  <a:pt x="2823" y="7763"/>
                  <a:pt x="2966" y="8668"/>
                  <a:pt x="2977" y="9573"/>
                </a:cubicBezTo>
                <a:lnTo>
                  <a:pt x="6490" y="9680"/>
                </a:lnTo>
                <a:cubicBezTo>
                  <a:pt x="6466" y="6025"/>
                  <a:pt x="4966" y="2548"/>
                  <a:pt x="2346"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1"/>
          <p:cNvSpPr/>
          <p:nvPr/>
        </p:nvSpPr>
        <p:spPr>
          <a:xfrm>
            <a:off x="5868977" y="1723391"/>
            <a:ext cx="288152" cy="136952"/>
          </a:xfrm>
          <a:custGeom>
            <a:avLst/>
            <a:gdLst/>
            <a:ahLst/>
            <a:cxnLst/>
            <a:rect l="l" t="t" r="r" b="b"/>
            <a:pathLst>
              <a:path w="12134" h="5767" extrusionOk="0">
                <a:moveTo>
                  <a:pt x="3410" y="0"/>
                </a:moveTo>
                <a:cubicBezTo>
                  <a:pt x="2272" y="0"/>
                  <a:pt x="1128" y="143"/>
                  <a:pt x="1" y="433"/>
                </a:cubicBezTo>
                <a:lnTo>
                  <a:pt x="1001" y="3790"/>
                </a:lnTo>
                <a:cubicBezTo>
                  <a:pt x="1799" y="3597"/>
                  <a:pt x="2607" y="3501"/>
                  <a:pt x="3410" y="3501"/>
                </a:cubicBezTo>
                <a:cubicBezTo>
                  <a:pt x="5713" y="3501"/>
                  <a:pt x="7969" y="4284"/>
                  <a:pt x="9788" y="5767"/>
                </a:cubicBezTo>
                <a:lnTo>
                  <a:pt x="12133" y="3159"/>
                </a:lnTo>
                <a:cubicBezTo>
                  <a:pt x="9657" y="1094"/>
                  <a:pt x="6563" y="0"/>
                  <a:pt x="3410"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1"/>
          <p:cNvSpPr/>
          <p:nvPr/>
        </p:nvSpPr>
        <p:spPr>
          <a:xfrm>
            <a:off x="5613098" y="1740727"/>
            <a:ext cx="300311" cy="627433"/>
          </a:xfrm>
          <a:custGeom>
            <a:avLst/>
            <a:gdLst/>
            <a:ahLst/>
            <a:cxnLst/>
            <a:rect l="l" t="t" r="r" b="b"/>
            <a:pathLst>
              <a:path w="12646" h="26421" extrusionOk="0">
                <a:moveTo>
                  <a:pt x="9800" y="1"/>
                </a:moveTo>
                <a:cubicBezTo>
                  <a:pt x="3811" y="2025"/>
                  <a:pt x="1" y="7894"/>
                  <a:pt x="596" y="14193"/>
                </a:cubicBezTo>
                <a:cubicBezTo>
                  <a:pt x="1191" y="20479"/>
                  <a:pt x="6025" y="25539"/>
                  <a:pt x="12288" y="26421"/>
                </a:cubicBezTo>
                <a:lnTo>
                  <a:pt x="12645" y="22932"/>
                </a:lnTo>
                <a:cubicBezTo>
                  <a:pt x="8049" y="22230"/>
                  <a:pt x="4525" y="18491"/>
                  <a:pt x="4085" y="13859"/>
                </a:cubicBezTo>
                <a:cubicBezTo>
                  <a:pt x="3644" y="9240"/>
                  <a:pt x="6418" y="4906"/>
                  <a:pt x="10800" y="3358"/>
                </a:cubicBezTo>
                <a:lnTo>
                  <a:pt x="9800"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1"/>
          <p:cNvSpPr/>
          <p:nvPr/>
        </p:nvSpPr>
        <p:spPr>
          <a:xfrm>
            <a:off x="5928939" y="2066448"/>
            <a:ext cx="344101" cy="304894"/>
          </a:xfrm>
          <a:custGeom>
            <a:avLst/>
            <a:gdLst/>
            <a:ahLst/>
            <a:cxnLst/>
            <a:rect l="l" t="t" r="r" b="b"/>
            <a:pathLst>
              <a:path w="14490" h="12839" extrusionOk="0">
                <a:moveTo>
                  <a:pt x="10978" y="1"/>
                </a:moveTo>
                <a:cubicBezTo>
                  <a:pt x="10551" y="5287"/>
                  <a:pt x="6137" y="9325"/>
                  <a:pt x="892" y="9325"/>
                </a:cubicBezTo>
                <a:cubicBezTo>
                  <a:pt x="715" y="9325"/>
                  <a:pt x="536" y="9321"/>
                  <a:pt x="357" y="9311"/>
                </a:cubicBezTo>
                <a:lnTo>
                  <a:pt x="0" y="12812"/>
                </a:lnTo>
                <a:cubicBezTo>
                  <a:pt x="288" y="12829"/>
                  <a:pt x="574" y="12838"/>
                  <a:pt x="859" y="12838"/>
                </a:cubicBezTo>
                <a:cubicBezTo>
                  <a:pt x="7989" y="12838"/>
                  <a:pt x="13998" y="7321"/>
                  <a:pt x="14490" y="108"/>
                </a:cubicBezTo>
                <a:lnTo>
                  <a:pt x="1097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1"/>
          <p:cNvSpPr/>
          <p:nvPr/>
        </p:nvSpPr>
        <p:spPr>
          <a:xfrm>
            <a:off x="2843640" y="3248028"/>
            <a:ext cx="154098" cy="229615"/>
          </a:xfrm>
          <a:custGeom>
            <a:avLst/>
            <a:gdLst/>
            <a:ahLst/>
            <a:cxnLst/>
            <a:rect l="l" t="t" r="r" b="b"/>
            <a:pathLst>
              <a:path w="6489" h="9669" extrusionOk="0">
                <a:moveTo>
                  <a:pt x="4143" y="1"/>
                </a:moveTo>
                <a:cubicBezTo>
                  <a:pt x="1524" y="2537"/>
                  <a:pt x="36" y="6025"/>
                  <a:pt x="0" y="9669"/>
                </a:cubicBezTo>
                <a:lnTo>
                  <a:pt x="3512" y="9573"/>
                </a:lnTo>
                <a:cubicBezTo>
                  <a:pt x="3524" y="8657"/>
                  <a:pt x="3667" y="7764"/>
                  <a:pt x="3929" y="6894"/>
                </a:cubicBezTo>
                <a:cubicBezTo>
                  <a:pt x="4405" y="5263"/>
                  <a:pt x="5286" y="3799"/>
                  <a:pt x="6489" y="2608"/>
                </a:cubicBezTo>
                <a:lnTo>
                  <a:pt x="4143"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1"/>
          <p:cNvSpPr/>
          <p:nvPr/>
        </p:nvSpPr>
        <p:spPr>
          <a:xfrm>
            <a:off x="2960122" y="3156387"/>
            <a:ext cx="288128" cy="137189"/>
          </a:xfrm>
          <a:custGeom>
            <a:avLst/>
            <a:gdLst/>
            <a:ahLst/>
            <a:cxnLst/>
            <a:rect l="l" t="t" r="r" b="b"/>
            <a:pathLst>
              <a:path w="12133" h="5777" extrusionOk="0">
                <a:moveTo>
                  <a:pt x="8739" y="0"/>
                </a:moveTo>
                <a:cubicBezTo>
                  <a:pt x="5580" y="0"/>
                  <a:pt x="2481" y="1101"/>
                  <a:pt x="0" y="3169"/>
                </a:cubicBezTo>
                <a:lnTo>
                  <a:pt x="2346" y="5777"/>
                </a:lnTo>
                <a:cubicBezTo>
                  <a:pt x="4168" y="4290"/>
                  <a:pt x="6437" y="3501"/>
                  <a:pt x="8743" y="3501"/>
                </a:cubicBezTo>
                <a:cubicBezTo>
                  <a:pt x="9541" y="3501"/>
                  <a:pt x="10343" y="3595"/>
                  <a:pt x="11133" y="3788"/>
                </a:cubicBezTo>
                <a:lnTo>
                  <a:pt x="12133" y="431"/>
                </a:lnTo>
                <a:cubicBezTo>
                  <a:pt x="11011" y="142"/>
                  <a:pt x="9871" y="0"/>
                  <a:pt x="8739"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1"/>
          <p:cNvSpPr/>
          <p:nvPr/>
        </p:nvSpPr>
        <p:spPr>
          <a:xfrm>
            <a:off x="3204127" y="3173390"/>
            <a:ext cx="300026" cy="627718"/>
          </a:xfrm>
          <a:custGeom>
            <a:avLst/>
            <a:gdLst/>
            <a:ahLst/>
            <a:cxnLst/>
            <a:rect l="l" t="t" r="r" b="b"/>
            <a:pathLst>
              <a:path w="12634" h="26433" extrusionOk="0">
                <a:moveTo>
                  <a:pt x="2846" y="0"/>
                </a:moveTo>
                <a:lnTo>
                  <a:pt x="1846" y="3370"/>
                </a:lnTo>
                <a:cubicBezTo>
                  <a:pt x="6227" y="4918"/>
                  <a:pt x="8990" y="9252"/>
                  <a:pt x="8549" y="13871"/>
                </a:cubicBezTo>
                <a:cubicBezTo>
                  <a:pt x="8121" y="18503"/>
                  <a:pt x="4596" y="22241"/>
                  <a:pt x="1" y="22944"/>
                </a:cubicBezTo>
                <a:lnTo>
                  <a:pt x="358" y="26432"/>
                </a:lnTo>
                <a:cubicBezTo>
                  <a:pt x="6608" y="25551"/>
                  <a:pt x="11454" y="20491"/>
                  <a:pt x="12038" y="14205"/>
                </a:cubicBezTo>
                <a:cubicBezTo>
                  <a:pt x="12633" y="7906"/>
                  <a:pt x="8823" y="2036"/>
                  <a:pt x="284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1"/>
          <p:cNvSpPr/>
          <p:nvPr/>
        </p:nvSpPr>
        <p:spPr>
          <a:xfrm>
            <a:off x="2844187" y="3499396"/>
            <a:ext cx="344125" cy="304918"/>
          </a:xfrm>
          <a:custGeom>
            <a:avLst/>
            <a:gdLst/>
            <a:ahLst/>
            <a:cxnLst/>
            <a:rect l="l" t="t" r="r" b="b"/>
            <a:pathLst>
              <a:path w="14491" h="12840" extrusionOk="0">
                <a:moveTo>
                  <a:pt x="3513" y="0"/>
                </a:moveTo>
                <a:lnTo>
                  <a:pt x="1" y="107"/>
                </a:lnTo>
                <a:cubicBezTo>
                  <a:pt x="493" y="7314"/>
                  <a:pt x="6480" y="12839"/>
                  <a:pt x="13612" y="12839"/>
                </a:cubicBezTo>
                <a:cubicBezTo>
                  <a:pt x="13903" y="12839"/>
                  <a:pt x="14196" y="12830"/>
                  <a:pt x="14491" y="12811"/>
                </a:cubicBezTo>
                <a:lnTo>
                  <a:pt x="14134" y="9323"/>
                </a:lnTo>
                <a:cubicBezTo>
                  <a:pt x="13961" y="9331"/>
                  <a:pt x="13790" y="9336"/>
                  <a:pt x="13620" y="9336"/>
                </a:cubicBezTo>
                <a:cubicBezTo>
                  <a:pt x="8365" y="9336"/>
                  <a:pt x="3940" y="5294"/>
                  <a:pt x="3513"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1"/>
          <p:cNvSpPr/>
          <p:nvPr/>
        </p:nvSpPr>
        <p:spPr>
          <a:xfrm>
            <a:off x="6119489" y="3482986"/>
            <a:ext cx="154121" cy="229615"/>
          </a:xfrm>
          <a:custGeom>
            <a:avLst/>
            <a:gdLst/>
            <a:ahLst/>
            <a:cxnLst/>
            <a:rect l="l" t="t" r="r" b="b"/>
            <a:pathLst>
              <a:path w="6490" h="9669" extrusionOk="0">
                <a:moveTo>
                  <a:pt x="6490" y="1"/>
                </a:moveTo>
                <a:lnTo>
                  <a:pt x="2977" y="96"/>
                </a:lnTo>
                <a:cubicBezTo>
                  <a:pt x="2966" y="1013"/>
                  <a:pt x="2823" y="1906"/>
                  <a:pt x="2561" y="2775"/>
                </a:cubicBezTo>
                <a:cubicBezTo>
                  <a:pt x="2084" y="4394"/>
                  <a:pt x="1203" y="5871"/>
                  <a:pt x="1" y="7061"/>
                </a:cubicBezTo>
                <a:lnTo>
                  <a:pt x="2346" y="9669"/>
                </a:lnTo>
                <a:cubicBezTo>
                  <a:pt x="4966" y="7133"/>
                  <a:pt x="6466" y="3644"/>
                  <a:pt x="6490" y="1"/>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1"/>
          <p:cNvSpPr/>
          <p:nvPr/>
        </p:nvSpPr>
        <p:spPr>
          <a:xfrm>
            <a:off x="5868977" y="3667338"/>
            <a:ext cx="288152" cy="136976"/>
          </a:xfrm>
          <a:custGeom>
            <a:avLst/>
            <a:gdLst/>
            <a:ahLst/>
            <a:cxnLst/>
            <a:rect l="l" t="t" r="r" b="b"/>
            <a:pathLst>
              <a:path w="12134" h="5768" extrusionOk="0">
                <a:moveTo>
                  <a:pt x="9788" y="1"/>
                </a:moveTo>
                <a:cubicBezTo>
                  <a:pt x="7966" y="1477"/>
                  <a:pt x="5705" y="2265"/>
                  <a:pt x="3398" y="2265"/>
                </a:cubicBezTo>
                <a:cubicBezTo>
                  <a:pt x="2599" y="2265"/>
                  <a:pt x="1794" y="2170"/>
                  <a:pt x="1001" y="1977"/>
                </a:cubicBezTo>
                <a:lnTo>
                  <a:pt x="1" y="5335"/>
                </a:lnTo>
                <a:cubicBezTo>
                  <a:pt x="1128" y="5625"/>
                  <a:pt x="2272" y="5767"/>
                  <a:pt x="3410" y="5767"/>
                </a:cubicBezTo>
                <a:cubicBezTo>
                  <a:pt x="6563" y="5767"/>
                  <a:pt x="9657" y="4673"/>
                  <a:pt x="12133" y="2608"/>
                </a:cubicBezTo>
                <a:lnTo>
                  <a:pt x="9788"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1"/>
          <p:cNvSpPr/>
          <p:nvPr/>
        </p:nvSpPr>
        <p:spPr>
          <a:xfrm>
            <a:off x="5613098" y="3159545"/>
            <a:ext cx="300311" cy="627409"/>
          </a:xfrm>
          <a:custGeom>
            <a:avLst/>
            <a:gdLst/>
            <a:ahLst/>
            <a:cxnLst/>
            <a:rect l="l" t="t" r="r" b="b"/>
            <a:pathLst>
              <a:path w="12646" h="26420" extrusionOk="0">
                <a:moveTo>
                  <a:pt x="12288" y="0"/>
                </a:moveTo>
                <a:cubicBezTo>
                  <a:pt x="6025" y="881"/>
                  <a:pt x="1191" y="5941"/>
                  <a:pt x="596" y="12228"/>
                </a:cubicBezTo>
                <a:cubicBezTo>
                  <a:pt x="1" y="18526"/>
                  <a:pt x="3811" y="24396"/>
                  <a:pt x="9800" y="26420"/>
                </a:cubicBezTo>
                <a:lnTo>
                  <a:pt x="10800" y="23062"/>
                </a:lnTo>
                <a:cubicBezTo>
                  <a:pt x="6418" y="21515"/>
                  <a:pt x="3644" y="17181"/>
                  <a:pt x="4085" y="12561"/>
                </a:cubicBezTo>
                <a:cubicBezTo>
                  <a:pt x="4513" y="7930"/>
                  <a:pt x="8049" y="4191"/>
                  <a:pt x="12645" y="3489"/>
                </a:cubicBezTo>
                <a:lnTo>
                  <a:pt x="1228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1"/>
          <p:cNvSpPr/>
          <p:nvPr/>
        </p:nvSpPr>
        <p:spPr>
          <a:xfrm>
            <a:off x="5928939" y="3156315"/>
            <a:ext cx="344101" cy="304918"/>
          </a:xfrm>
          <a:custGeom>
            <a:avLst/>
            <a:gdLst/>
            <a:ahLst/>
            <a:cxnLst/>
            <a:rect l="l" t="t" r="r" b="b"/>
            <a:pathLst>
              <a:path w="14490" h="12840" extrusionOk="0">
                <a:moveTo>
                  <a:pt x="878" y="1"/>
                </a:moveTo>
                <a:cubicBezTo>
                  <a:pt x="587" y="1"/>
                  <a:pt x="294" y="10"/>
                  <a:pt x="0" y="29"/>
                </a:cubicBezTo>
                <a:lnTo>
                  <a:pt x="357" y="3517"/>
                </a:lnTo>
                <a:cubicBezTo>
                  <a:pt x="530" y="3509"/>
                  <a:pt x="702" y="3505"/>
                  <a:pt x="873" y="3505"/>
                </a:cubicBezTo>
                <a:cubicBezTo>
                  <a:pt x="6126" y="3505"/>
                  <a:pt x="10551" y="7536"/>
                  <a:pt x="10978" y="12840"/>
                </a:cubicBezTo>
                <a:lnTo>
                  <a:pt x="14490" y="12733"/>
                </a:lnTo>
                <a:cubicBezTo>
                  <a:pt x="13998" y="5526"/>
                  <a:pt x="8000" y="1"/>
                  <a:pt x="87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1"/>
          <p:cNvSpPr/>
          <p:nvPr/>
        </p:nvSpPr>
        <p:spPr>
          <a:xfrm>
            <a:off x="2843640" y="2049777"/>
            <a:ext cx="154098" cy="229876"/>
          </a:xfrm>
          <a:custGeom>
            <a:avLst/>
            <a:gdLst/>
            <a:ahLst/>
            <a:cxnLst/>
            <a:rect l="l" t="t" r="r" b="b"/>
            <a:pathLst>
              <a:path w="6489" h="9680" extrusionOk="0">
                <a:moveTo>
                  <a:pt x="0" y="0"/>
                </a:moveTo>
                <a:cubicBezTo>
                  <a:pt x="36" y="3655"/>
                  <a:pt x="1524" y="7144"/>
                  <a:pt x="4143" y="9680"/>
                </a:cubicBezTo>
                <a:lnTo>
                  <a:pt x="6489" y="7072"/>
                </a:lnTo>
                <a:cubicBezTo>
                  <a:pt x="5286" y="5882"/>
                  <a:pt x="4405" y="4405"/>
                  <a:pt x="3929" y="2786"/>
                </a:cubicBezTo>
                <a:cubicBezTo>
                  <a:pt x="3667" y="1917"/>
                  <a:pt x="3524" y="1012"/>
                  <a:pt x="3512" y="107"/>
                </a:cubicBezTo>
                <a:lnTo>
                  <a:pt x="0"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1"/>
          <p:cNvSpPr/>
          <p:nvPr/>
        </p:nvSpPr>
        <p:spPr>
          <a:xfrm>
            <a:off x="2960122" y="2234105"/>
            <a:ext cx="288128" cy="137094"/>
          </a:xfrm>
          <a:custGeom>
            <a:avLst/>
            <a:gdLst/>
            <a:ahLst/>
            <a:cxnLst/>
            <a:rect l="l" t="t" r="r" b="b"/>
            <a:pathLst>
              <a:path w="12133" h="5773" extrusionOk="0">
                <a:moveTo>
                  <a:pt x="2346" y="1"/>
                </a:moveTo>
                <a:lnTo>
                  <a:pt x="0" y="2608"/>
                </a:lnTo>
                <a:cubicBezTo>
                  <a:pt x="2482" y="4678"/>
                  <a:pt x="5584" y="5772"/>
                  <a:pt x="8745" y="5772"/>
                </a:cubicBezTo>
                <a:cubicBezTo>
                  <a:pt x="9875" y="5772"/>
                  <a:pt x="11013" y="5632"/>
                  <a:pt x="12133" y="5347"/>
                </a:cubicBezTo>
                <a:lnTo>
                  <a:pt x="11133" y="1977"/>
                </a:lnTo>
                <a:cubicBezTo>
                  <a:pt x="10338" y="2171"/>
                  <a:pt x="9531" y="2267"/>
                  <a:pt x="8729" y="2267"/>
                </a:cubicBezTo>
                <a:cubicBezTo>
                  <a:pt x="6428" y="2267"/>
                  <a:pt x="4164" y="1484"/>
                  <a:pt x="2346" y="1"/>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1"/>
          <p:cNvSpPr/>
          <p:nvPr/>
        </p:nvSpPr>
        <p:spPr>
          <a:xfrm>
            <a:off x="3204127" y="1726597"/>
            <a:ext cx="300026" cy="627433"/>
          </a:xfrm>
          <a:custGeom>
            <a:avLst/>
            <a:gdLst/>
            <a:ahLst/>
            <a:cxnLst/>
            <a:rect l="l" t="t" r="r" b="b"/>
            <a:pathLst>
              <a:path w="12634" h="26421" extrusionOk="0">
                <a:moveTo>
                  <a:pt x="358" y="0"/>
                </a:moveTo>
                <a:lnTo>
                  <a:pt x="1" y="3489"/>
                </a:lnTo>
                <a:cubicBezTo>
                  <a:pt x="4596" y="4191"/>
                  <a:pt x="8121" y="7930"/>
                  <a:pt x="8549" y="12549"/>
                </a:cubicBezTo>
                <a:cubicBezTo>
                  <a:pt x="8990" y="17181"/>
                  <a:pt x="6227" y="21515"/>
                  <a:pt x="1846" y="23063"/>
                </a:cubicBezTo>
                <a:lnTo>
                  <a:pt x="2846" y="26420"/>
                </a:lnTo>
                <a:cubicBezTo>
                  <a:pt x="8823" y="24396"/>
                  <a:pt x="12633" y="18514"/>
                  <a:pt x="12038" y="12228"/>
                </a:cubicBezTo>
                <a:cubicBezTo>
                  <a:pt x="11454" y="5930"/>
                  <a:pt x="6608" y="869"/>
                  <a:pt x="358"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1"/>
          <p:cNvSpPr/>
          <p:nvPr/>
        </p:nvSpPr>
        <p:spPr>
          <a:xfrm>
            <a:off x="2844187" y="1723391"/>
            <a:ext cx="344125" cy="304633"/>
          </a:xfrm>
          <a:custGeom>
            <a:avLst/>
            <a:gdLst/>
            <a:ahLst/>
            <a:cxnLst/>
            <a:rect l="l" t="t" r="r" b="b"/>
            <a:pathLst>
              <a:path w="14491" h="12828" extrusionOk="0">
                <a:moveTo>
                  <a:pt x="13612" y="0"/>
                </a:moveTo>
                <a:cubicBezTo>
                  <a:pt x="6480" y="0"/>
                  <a:pt x="493" y="5525"/>
                  <a:pt x="1" y="12732"/>
                </a:cubicBezTo>
                <a:lnTo>
                  <a:pt x="3513" y="12827"/>
                </a:lnTo>
                <a:cubicBezTo>
                  <a:pt x="3940" y="7535"/>
                  <a:pt x="8365" y="3504"/>
                  <a:pt x="13618" y="3504"/>
                </a:cubicBezTo>
                <a:cubicBezTo>
                  <a:pt x="13789" y="3504"/>
                  <a:pt x="13961" y="3508"/>
                  <a:pt x="14134" y="3517"/>
                </a:cubicBezTo>
                <a:lnTo>
                  <a:pt x="14491" y="28"/>
                </a:lnTo>
                <a:cubicBezTo>
                  <a:pt x="14196" y="9"/>
                  <a:pt x="13903" y="0"/>
                  <a:pt x="13612" y="0"/>
                </a:cubicBez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3238063" y="2738526"/>
            <a:ext cx="69865" cy="69865"/>
          </a:xfrm>
          <a:custGeom>
            <a:avLst/>
            <a:gdLst/>
            <a:ahLst/>
            <a:cxnLst/>
            <a:rect l="l" t="t" r="r" b="b"/>
            <a:pathLst>
              <a:path w="2942" h="2942" extrusionOk="0">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5831100" y="2738526"/>
            <a:ext cx="69865" cy="69865"/>
          </a:xfrm>
          <a:custGeom>
            <a:avLst/>
            <a:gdLst/>
            <a:ahLst/>
            <a:cxnLst/>
            <a:rect l="l" t="t" r="r" b="b"/>
            <a:pathLst>
              <a:path w="2942" h="2942" extrusionOk="0">
                <a:moveTo>
                  <a:pt x="1465" y="1"/>
                </a:moveTo>
                <a:cubicBezTo>
                  <a:pt x="655" y="1"/>
                  <a:pt x="0" y="656"/>
                  <a:pt x="0" y="1465"/>
                </a:cubicBezTo>
                <a:cubicBezTo>
                  <a:pt x="0" y="2287"/>
                  <a:pt x="655" y="2941"/>
                  <a:pt x="1465" y="2941"/>
                </a:cubicBezTo>
                <a:cubicBezTo>
                  <a:pt x="2286" y="2941"/>
                  <a:pt x="2941" y="2287"/>
                  <a:pt x="2941" y="1465"/>
                </a:cubicBezTo>
                <a:cubicBezTo>
                  <a:pt x="2941" y="656"/>
                  <a:pt x="2286" y="1"/>
                  <a:pt x="146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4534439" y="4034902"/>
            <a:ext cx="70150" cy="70150"/>
          </a:xfrm>
          <a:custGeom>
            <a:avLst/>
            <a:gdLst/>
            <a:ahLst/>
            <a:cxnLst/>
            <a:rect l="l" t="t" r="r" b="b"/>
            <a:pathLst>
              <a:path w="2954" h="2954" extrusionOk="0">
                <a:moveTo>
                  <a:pt x="1477" y="1"/>
                </a:moveTo>
                <a:cubicBezTo>
                  <a:pt x="667" y="1"/>
                  <a:pt x="0" y="656"/>
                  <a:pt x="0" y="1477"/>
                </a:cubicBezTo>
                <a:cubicBezTo>
                  <a:pt x="0" y="2287"/>
                  <a:pt x="667" y="2953"/>
                  <a:pt x="1477" y="2953"/>
                </a:cubicBezTo>
                <a:cubicBezTo>
                  <a:pt x="2286" y="2953"/>
                  <a:pt x="2953" y="2287"/>
                  <a:pt x="2953" y="1477"/>
                </a:cubicBezTo>
                <a:cubicBezTo>
                  <a:pt x="2953" y="656"/>
                  <a:pt x="2286" y="1"/>
                  <a:pt x="1477"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txBox="1">
            <a:spLocks noGrp="1"/>
          </p:cNvSpPr>
          <p:nvPr>
            <p:ph type="subTitle" idx="4294967295"/>
          </p:nvPr>
        </p:nvSpPr>
        <p:spPr>
          <a:xfrm>
            <a:off x="6407137" y="3278742"/>
            <a:ext cx="18903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1000" dirty="0" smtClean="0">
                <a:solidFill>
                  <a:srgbClr val="F3F3F3"/>
                </a:solidFill>
              </a:rPr>
              <a:t>C</a:t>
            </a:r>
            <a:r>
              <a:rPr lang="es" sz="1000" dirty="0" smtClean="0">
                <a:solidFill>
                  <a:srgbClr val="F3F3F3"/>
                </a:solidFill>
              </a:rPr>
              <a:t>pu usage</a:t>
            </a:r>
          </a:p>
          <a:p>
            <a:pPr marL="0" lvl="0" indent="0" algn="l" rtl="0">
              <a:spcBef>
                <a:spcPts val="0"/>
              </a:spcBef>
              <a:spcAft>
                <a:spcPts val="1600"/>
              </a:spcAft>
              <a:buNone/>
            </a:pPr>
            <a:r>
              <a:rPr lang="es" sz="1000" dirty="0" smtClean="0">
                <a:solidFill>
                  <a:srgbClr val="F3F3F3"/>
                </a:solidFill>
              </a:rPr>
              <a:t>battery</a:t>
            </a:r>
            <a:endParaRPr sz="1000" dirty="0">
              <a:solidFill>
                <a:srgbClr val="F3F3F3"/>
              </a:solidFill>
            </a:endParaRPr>
          </a:p>
        </p:txBody>
      </p:sp>
      <p:sp>
        <p:nvSpPr>
          <p:cNvPr id="1675" name="Google Shape;1675;p41"/>
          <p:cNvSpPr txBox="1">
            <a:spLocks noGrp="1"/>
          </p:cNvSpPr>
          <p:nvPr>
            <p:ph type="ctrTitle" idx="4294967295"/>
          </p:nvPr>
        </p:nvSpPr>
        <p:spPr>
          <a:xfrm>
            <a:off x="6407138" y="2917989"/>
            <a:ext cx="2312792"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dirty="0" smtClean="0">
                <a:solidFill>
                  <a:srgbClr val="F3F3F3"/>
                </a:solidFill>
              </a:rPr>
              <a:t>CPU &amp; BATTERY USAGE</a:t>
            </a:r>
            <a:endParaRPr sz="2400" dirty="0">
              <a:solidFill>
                <a:srgbClr val="F3F3F3"/>
              </a:solidFill>
              <a:latin typeface="Teko"/>
              <a:ea typeface="Teko"/>
              <a:cs typeface="Teko"/>
              <a:sym typeface="Teko"/>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5437" y="1601348"/>
            <a:ext cx="2249487" cy="774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9"/>
        <p:cNvGrpSpPr/>
        <p:nvPr/>
      </p:nvGrpSpPr>
      <p:grpSpPr>
        <a:xfrm>
          <a:off x="0" y="0"/>
          <a:ext cx="0" cy="0"/>
          <a:chOff x="0" y="0"/>
          <a:chExt cx="0" cy="0"/>
        </a:xfrm>
      </p:grpSpPr>
      <p:pic>
        <p:nvPicPr>
          <p:cNvPr id="1750" name="Google Shape;1750;p43"/>
          <p:cNvPicPr preferRelativeResize="0"/>
          <p:nvPr/>
        </p:nvPicPr>
        <p:blipFill rotWithShape="1">
          <a:blip r:embed="rId3">
            <a:alphaModFix/>
          </a:blip>
          <a:srcRect l="16428" r="19722"/>
          <a:stretch/>
        </p:blipFill>
        <p:spPr>
          <a:xfrm rot="-3012633">
            <a:off x="2172380" y="1423516"/>
            <a:ext cx="4253633" cy="3747394"/>
          </a:xfrm>
          <a:prstGeom prst="rect">
            <a:avLst/>
          </a:prstGeom>
          <a:noFill/>
          <a:ln>
            <a:noFill/>
          </a:ln>
        </p:spPr>
      </p:pic>
      <p:sp>
        <p:nvSpPr>
          <p:cNvPr id="1752" name="Google Shape;1752;p43"/>
          <p:cNvSpPr txBox="1"/>
          <p:nvPr/>
        </p:nvSpPr>
        <p:spPr>
          <a:xfrm>
            <a:off x="536713" y="1586845"/>
            <a:ext cx="2258027" cy="46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IN" sz="1000" dirty="0" smtClean="0">
                <a:solidFill>
                  <a:schemeClr val="lt1"/>
                </a:solidFill>
                <a:latin typeface="Source Code Pro Light"/>
                <a:ea typeface="Source Code Pro Light"/>
                <a:cs typeface="Source Code Pro Light"/>
                <a:sym typeface="Source Code Pro Light"/>
              </a:rPr>
              <a:t>TELL ME ABOUT YOURSELF</a:t>
            </a:r>
            <a:endParaRPr lang="en-IN" sz="1000" dirty="0">
              <a:solidFill>
                <a:schemeClr val="lt1"/>
              </a:solidFill>
              <a:latin typeface="Source Code Pro Light"/>
              <a:ea typeface="Source Code Pro Light"/>
              <a:cs typeface="Source Code Pro Light"/>
              <a:sym typeface="Source Code Pro Light"/>
            </a:endParaRPr>
          </a:p>
        </p:txBody>
      </p:sp>
      <p:sp>
        <p:nvSpPr>
          <p:cNvPr id="1754" name="Google Shape;1754;p43"/>
          <p:cNvSpPr txBox="1"/>
          <p:nvPr/>
        </p:nvSpPr>
        <p:spPr>
          <a:xfrm>
            <a:off x="2576080" y="912955"/>
            <a:ext cx="1913146" cy="544800"/>
          </a:xfrm>
          <a:prstGeom prst="rect">
            <a:avLst/>
          </a:prstGeom>
          <a:noFill/>
          <a:ln>
            <a:noFill/>
          </a:ln>
        </p:spPr>
        <p:txBody>
          <a:bodyPr spcFirstLastPara="1" wrap="square" lIns="91425" tIns="91425" rIns="91425" bIns="91425" anchor="t" anchorCtr="0">
            <a:noAutofit/>
          </a:bodyPr>
          <a:lstStyle/>
          <a:p>
            <a:pPr marL="0" lvl="0" indent="0" algn="r" rtl="0">
              <a:spcBef>
                <a:spcPts val="1600"/>
              </a:spcBef>
              <a:spcAft>
                <a:spcPts val="0"/>
              </a:spcAft>
              <a:buNone/>
            </a:pPr>
            <a:r>
              <a:rPr lang="en-IN" sz="1000" dirty="0" smtClean="0">
                <a:solidFill>
                  <a:schemeClr val="lt1"/>
                </a:solidFill>
                <a:latin typeface="Source Code Pro"/>
                <a:ea typeface="Source Code Pro"/>
                <a:cs typeface="Source Code Pro"/>
                <a:sym typeface="Source Code Pro"/>
              </a:rPr>
              <a:t>TELL ME TODAY’S DATE</a:t>
            </a:r>
            <a:endParaRPr sz="1000" dirty="0">
              <a:solidFill>
                <a:schemeClr val="lt1"/>
              </a:solidFill>
              <a:latin typeface="Source Code Pro"/>
              <a:ea typeface="Source Code Pro"/>
              <a:cs typeface="Source Code Pro"/>
              <a:sym typeface="Source Code Pro"/>
            </a:endParaRPr>
          </a:p>
          <a:p>
            <a:pPr marL="0" lvl="0" indent="0" algn="r" rtl="0">
              <a:spcBef>
                <a:spcPts val="1600"/>
              </a:spcBef>
              <a:spcAft>
                <a:spcPts val="1600"/>
              </a:spcAft>
              <a:buNone/>
            </a:pPr>
            <a:endParaRPr sz="1000" dirty="0">
              <a:solidFill>
                <a:schemeClr val="lt1"/>
              </a:solidFill>
              <a:latin typeface="Source Code Pro"/>
              <a:ea typeface="Source Code Pro"/>
              <a:cs typeface="Source Code Pro"/>
              <a:sym typeface="Source Code Pro"/>
            </a:endParaRPr>
          </a:p>
        </p:txBody>
      </p:sp>
      <p:sp>
        <p:nvSpPr>
          <p:cNvPr id="1756" name="Google Shape;1756;p43"/>
          <p:cNvSpPr txBox="1"/>
          <p:nvPr/>
        </p:nvSpPr>
        <p:spPr>
          <a:xfrm>
            <a:off x="4489226" y="1127983"/>
            <a:ext cx="1835125" cy="54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 sz="1000" dirty="0" smtClean="0">
                <a:solidFill>
                  <a:schemeClr val="lt1"/>
                </a:solidFill>
                <a:latin typeface="Source Code Pro Light"/>
                <a:ea typeface="Source Code Pro Light"/>
                <a:cs typeface="Source Code Pro Light"/>
                <a:sym typeface="Source Code Pro Light"/>
              </a:rPr>
              <a:t>TELL ME CURRENT TIME</a:t>
            </a:r>
            <a:endParaRPr sz="1000" dirty="0">
              <a:solidFill>
                <a:schemeClr val="lt1"/>
              </a:solidFill>
              <a:latin typeface="Source Code Pro Light"/>
              <a:ea typeface="Source Code Pro Light"/>
              <a:cs typeface="Source Code Pro Light"/>
              <a:sym typeface="Source Code Pro Light"/>
            </a:endParaRPr>
          </a:p>
        </p:txBody>
      </p:sp>
      <p:sp>
        <p:nvSpPr>
          <p:cNvPr id="1759" name="Google Shape;1759;p43"/>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3F3F3"/>
                </a:solidFill>
              </a:rPr>
              <a:t>OTHER TASKS KEYWORDS</a:t>
            </a:r>
            <a:endParaRPr dirty="0">
              <a:solidFill>
                <a:srgbClr val="F3F3F3"/>
              </a:solidFill>
            </a:endParaRPr>
          </a:p>
        </p:txBody>
      </p:sp>
      <p:grpSp>
        <p:nvGrpSpPr>
          <p:cNvPr id="1760" name="Google Shape;1760;p43"/>
          <p:cNvGrpSpPr/>
          <p:nvPr/>
        </p:nvGrpSpPr>
        <p:grpSpPr>
          <a:xfrm>
            <a:off x="0" y="798490"/>
            <a:ext cx="9144074" cy="780195"/>
            <a:chOff x="238125" y="2163800"/>
            <a:chExt cx="7200625" cy="614375"/>
          </a:xfrm>
        </p:grpSpPr>
        <p:sp>
          <p:nvSpPr>
            <p:cNvPr id="1761" name="Google Shape;1761;p43"/>
            <p:cNvSpPr/>
            <p:nvPr/>
          </p:nvSpPr>
          <p:spPr>
            <a:xfrm>
              <a:off x="238125" y="2163800"/>
              <a:ext cx="7200625" cy="455725"/>
            </a:xfrm>
            <a:custGeom>
              <a:avLst/>
              <a:gdLst/>
              <a:ahLst/>
              <a:cxnLst/>
              <a:rect l="l" t="t" r="r" b="b"/>
              <a:pathLst>
                <a:path w="288025" h="18229" extrusionOk="0">
                  <a:moveTo>
                    <a:pt x="81677" y="0"/>
                  </a:moveTo>
                  <a:lnTo>
                    <a:pt x="73033" y="18086"/>
                  </a:lnTo>
                  <a:lnTo>
                    <a:pt x="0" y="18086"/>
                  </a:lnTo>
                  <a:lnTo>
                    <a:pt x="0" y="18228"/>
                  </a:lnTo>
                  <a:lnTo>
                    <a:pt x="73116" y="18228"/>
                  </a:lnTo>
                  <a:lnTo>
                    <a:pt x="81772" y="155"/>
                  </a:lnTo>
                  <a:lnTo>
                    <a:pt x="193119" y="155"/>
                  </a:lnTo>
                  <a:lnTo>
                    <a:pt x="202299" y="18193"/>
                  </a:lnTo>
                  <a:lnTo>
                    <a:pt x="202311" y="18228"/>
                  </a:lnTo>
                  <a:lnTo>
                    <a:pt x="288024" y="18228"/>
                  </a:lnTo>
                  <a:lnTo>
                    <a:pt x="288024" y="18086"/>
                  </a:lnTo>
                  <a:lnTo>
                    <a:pt x="202406" y="18086"/>
                  </a:lnTo>
                  <a:lnTo>
                    <a:pt x="193227" y="36"/>
                  </a:lnTo>
                  <a:lnTo>
                    <a:pt x="193203"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716575" y="2679025"/>
              <a:ext cx="114025" cy="99150"/>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3177863" y="2233450"/>
              <a:ext cx="114325" cy="98825"/>
            </a:xfrm>
            <a:custGeom>
              <a:avLst/>
              <a:gdLst/>
              <a:ahLst/>
              <a:cxnLst/>
              <a:rect l="l" t="t" r="r" b="b"/>
              <a:pathLst>
                <a:path w="4573" h="3953" extrusionOk="0">
                  <a:moveTo>
                    <a:pt x="1" y="0"/>
                  </a:moveTo>
                  <a:lnTo>
                    <a:pt x="2287" y="3953"/>
                  </a:lnTo>
                  <a:lnTo>
                    <a:pt x="457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4116912" y="2233450"/>
              <a:ext cx="114325" cy="98825"/>
            </a:xfrm>
            <a:custGeom>
              <a:avLst/>
              <a:gdLst/>
              <a:ahLst/>
              <a:cxnLst/>
              <a:rect l="l" t="t" r="r" b="b"/>
              <a:pathLst>
                <a:path w="4573" h="3953" extrusionOk="0">
                  <a:moveTo>
                    <a:pt x="0" y="0"/>
                  </a:moveTo>
                  <a:lnTo>
                    <a:pt x="2286" y="3953"/>
                  </a:lnTo>
                  <a:lnTo>
                    <a:pt x="457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5511100" y="2679025"/>
              <a:ext cx="114025" cy="99150"/>
            </a:xfrm>
            <a:custGeom>
              <a:avLst/>
              <a:gdLst/>
              <a:ahLst/>
              <a:cxnLst/>
              <a:rect l="l" t="t" r="r" b="b"/>
              <a:pathLst>
                <a:path w="4561" h="3966" extrusionOk="0">
                  <a:moveTo>
                    <a:pt x="0" y="1"/>
                  </a:moveTo>
                  <a:lnTo>
                    <a:pt x="2274"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752;p43"/>
          <p:cNvSpPr txBox="1"/>
          <p:nvPr/>
        </p:nvSpPr>
        <p:spPr>
          <a:xfrm>
            <a:off x="5195337" y="1636237"/>
            <a:ext cx="2258027" cy="46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IN" sz="1000" dirty="0" smtClean="0">
                <a:solidFill>
                  <a:schemeClr val="lt1"/>
                </a:solidFill>
                <a:latin typeface="Source Code Pro Light"/>
                <a:ea typeface="Source Code Pro Light"/>
                <a:cs typeface="Source Code Pro Light"/>
                <a:sym typeface="Source Code Pro Light"/>
              </a:rPr>
              <a:t>TELL ME A JOKE</a:t>
            </a:r>
            <a:endParaRPr lang="en-IN" sz="1000" dirty="0">
              <a:solidFill>
                <a:schemeClr val="lt1"/>
              </a:solidFill>
              <a:latin typeface="Source Code Pro Light"/>
              <a:ea typeface="Source Code Pro Light"/>
              <a:cs typeface="Source Code Pro Light"/>
              <a:sym typeface="Source Code Pro Ligh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grpSp>
        <p:nvGrpSpPr>
          <p:cNvPr id="1790" name="Google Shape;1790;p45"/>
          <p:cNvGrpSpPr/>
          <p:nvPr/>
        </p:nvGrpSpPr>
        <p:grpSpPr>
          <a:xfrm>
            <a:off x="1258183" y="2084978"/>
            <a:ext cx="6580478" cy="1157548"/>
            <a:chOff x="238125" y="1662850"/>
            <a:chExt cx="7137300" cy="2217100"/>
          </a:xfrm>
        </p:grpSpPr>
        <p:sp>
          <p:nvSpPr>
            <p:cNvPr id="1791" name="Google Shape;1791;p45"/>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45"/>
          <p:cNvGrpSpPr/>
          <p:nvPr/>
        </p:nvGrpSpPr>
        <p:grpSpPr>
          <a:xfrm>
            <a:off x="1258183" y="3307591"/>
            <a:ext cx="6580478" cy="1157548"/>
            <a:chOff x="238125" y="1662850"/>
            <a:chExt cx="7137300" cy="2217100"/>
          </a:xfrm>
        </p:grpSpPr>
        <p:sp>
          <p:nvSpPr>
            <p:cNvPr id="1802" name="Google Shape;1802;p45"/>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45"/>
          <p:cNvGrpSpPr/>
          <p:nvPr/>
        </p:nvGrpSpPr>
        <p:grpSpPr>
          <a:xfrm>
            <a:off x="1257983" y="939568"/>
            <a:ext cx="6580678" cy="1157548"/>
            <a:chOff x="238125" y="1662850"/>
            <a:chExt cx="7137300" cy="2217100"/>
          </a:xfrm>
        </p:grpSpPr>
        <p:sp>
          <p:nvSpPr>
            <p:cNvPr id="1813" name="Google Shape;1813;p45"/>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28" name="Google Shape;1828;p45"/>
          <p:cNvCxnSpPr/>
          <p:nvPr/>
        </p:nvCxnSpPr>
        <p:spPr>
          <a:xfrm>
            <a:off x="-457200" y="1700250"/>
            <a:ext cx="1177200" cy="0"/>
          </a:xfrm>
          <a:prstGeom prst="straightConnector1">
            <a:avLst/>
          </a:prstGeom>
          <a:noFill/>
          <a:ln w="9525" cap="flat" cmpd="sng">
            <a:solidFill>
              <a:srgbClr val="11FFFF"/>
            </a:solidFill>
            <a:prstDash val="solid"/>
            <a:round/>
            <a:headEnd type="none" w="med" len="med"/>
            <a:tailEnd type="none" w="med" len="med"/>
          </a:ln>
        </p:spPr>
      </p:cxnSp>
      <p:cxnSp>
        <p:nvCxnSpPr>
          <p:cNvPr id="1829" name="Google Shape;1829;p45"/>
          <p:cNvCxnSpPr/>
          <p:nvPr/>
        </p:nvCxnSpPr>
        <p:spPr>
          <a:xfrm>
            <a:off x="-457200" y="2689550"/>
            <a:ext cx="1546500" cy="0"/>
          </a:xfrm>
          <a:prstGeom prst="straightConnector1">
            <a:avLst/>
          </a:prstGeom>
          <a:noFill/>
          <a:ln w="9525" cap="flat" cmpd="sng">
            <a:solidFill>
              <a:srgbClr val="11FFFF"/>
            </a:solidFill>
            <a:prstDash val="solid"/>
            <a:round/>
            <a:headEnd type="none" w="med" len="med"/>
            <a:tailEnd type="none" w="med" len="med"/>
          </a:ln>
        </p:spPr>
      </p:cxnSp>
      <p:cxnSp>
        <p:nvCxnSpPr>
          <p:cNvPr id="1830" name="Google Shape;1830;p45"/>
          <p:cNvCxnSpPr/>
          <p:nvPr/>
        </p:nvCxnSpPr>
        <p:spPr>
          <a:xfrm>
            <a:off x="-457200" y="3678850"/>
            <a:ext cx="1177200" cy="0"/>
          </a:xfrm>
          <a:prstGeom prst="straightConnector1">
            <a:avLst/>
          </a:prstGeom>
          <a:noFill/>
          <a:ln w="9525" cap="flat" cmpd="sng">
            <a:solidFill>
              <a:srgbClr val="11FFFF"/>
            </a:solidFill>
            <a:prstDash val="solid"/>
            <a:round/>
            <a:headEnd type="none" w="med" len="med"/>
            <a:tailEnd type="none" w="med" len="med"/>
          </a:ln>
        </p:spPr>
      </p:cxnSp>
      <p:cxnSp>
        <p:nvCxnSpPr>
          <p:cNvPr id="1831" name="Google Shape;1831;p45"/>
          <p:cNvCxnSpPr/>
          <p:nvPr/>
        </p:nvCxnSpPr>
        <p:spPr>
          <a:xfrm rot="10800000" flipH="1">
            <a:off x="718319" y="1438831"/>
            <a:ext cx="384300" cy="263100"/>
          </a:xfrm>
          <a:prstGeom prst="bentConnector3">
            <a:avLst>
              <a:gd name="adj1" fmla="val 50000"/>
            </a:avLst>
          </a:prstGeom>
          <a:noFill/>
          <a:ln w="9525" cap="flat" cmpd="sng">
            <a:solidFill>
              <a:srgbClr val="11FFFF"/>
            </a:solidFill>
            <a:prstDash val="solid"/>
            <a:round/>
            <a:headEnd type="none" w="med" len="med"/>
            <a:tailEnd type="none" w="med" len="med"/>
          </a:ln>
        </p:spPr>
      </p:cxnSp>
      <p:cxnSp>
        <p:nvCxnSpPr>
          <p:cNvPr id="1832" name="Google Shape;1832;p45"/>
          <p:cNvCxnSpPr/>
          <p:nvPr/>
        </p:nvCxnSpPr>
        <p:spPr>
          <a:xfrm>
            <a:off x="718319" y="3677181"/>
            <a:ext cx="391200" cy="282900"/>
          </a:xfrm>
          <a:prstGeom prst="bentConnector3">
            <a:avLst>
              <a:gd name="adj1" fmla="val 50000"/>
            </a:avLst>
          </a:prstGeom>
          <a:noFill/>
          <a:ln w="9525" cap="flat" cmpd="sng">
            <a:solidFill>
              <a:srgbClr val="11FFFF"/>
            </a:solidFill>
            <a:prstDash val="solid"/>
            <a:round/>
            <a:headEnd type="none" w="med" len="med"/>
            <a:tailEnd type="none" w="med" len="med"/>
          </a:ln>
        </p:spPr>
      </p:cxn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1791" y="968655"/>
            <a:ext cx="6414665" cy="340699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7" name="Google Shape;606;p27"/>
          <p:cNvSpPr txBox="1">
            <a:spLocks/>
          </p:cNvSpPr>
          <p:nvPr/>
        </p:nvSpPr>
        <p:spPr>
          <a:xfrm>
            <a:off x="1636767" y="95066"/>
            <a:ext cx="5214300" cy="62752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1pPr>
            <a:lvl2pPr marR="0" lvl="1"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2pPr>
            <a:lvl3pPr marR="0" lvl="2"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3pPr>
            <a:lvl4pPr marR="0" lvl="3"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4pPr>
            <a:lvl5pPr marR="0" lvl="4"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5pPr>
            <a:lvl6pPr marR="0" lvl="5"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6pPr>
            <a:lvl7pPr marR="0" lvl="6"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7pPr>
            <a:lvl8pPr marR="0" lvl="7"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8pPr>
            <a:lvl9pPr marR="0" lvl="8" algn="r" rtl="0">
              <a:lnSpc>
                <a:spcPct val="100000"/>
              </a:lnSpc>
              <a:spcBef>
                <a:spcPts val="0"/>
              </a:spcBef>
              <a:spcAft>
                <a:spcPts val="0"/>
              </a:spcAft>
              <a:buClr>
                <a:schemeClr val="lt1"/>
              </a:buClr>
              <a:buSzPts val="2400"/>
              <a:buFont typeface="Teko"/>
              <a:buNone/>
              <a:defRPr sz="2400" b="0" i="0" u="none" strike="noStrike" cap="none">
                <a:solidFill>
                  <a:schemeClr val="lt1"/>
                </a:solidFill>
                <a:latin typeface="Teko"/>
                <a:ea typeface="Teko"/>
                <a:cs typeface="Teko"/>
                <a:sym typeface="Teko"/>
              </a:defRPr>
            </a:lvl9pPr>
          </a:lstStyle>
          <a:p>
            <a:r>
              <a:rPr lang="en-US" dirty="0" smtClean="0">
                <a:solidFill>
                  <a:srgbClr val="F3F3F3"/>
                </a:solidFill>
              </a:rPr>
              <a:t>MODULES/LIBRARIES  USED</a:t>
            </a:r>
            <a:endParaRPr lang="en-US" dirty="0">
              <a:solidFill>
                <a:srgbClr val="F3F3F3"/>
              </a:solidFill>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9"/>
        <p:cNvGrpSpPr/>
        <p:nvPr/>
      </p:nvGrpSpPr>
      <p:grpSpPr>
        <a:xfrm>
          <a:off x="0" y="0"/>
          <a:ext cx="0" cy="0"/>
          <a:chOff x="0" y="0"/>
          <a:chExt cx="0" cy="0"/>
        </a:xfrm>
      </p:grpSpPr>
      <p:grpSp>
        <p:nvGrpSpPr>
          <p:cNvPr id="540" name="Google Shape;540;p27"/>
          <p:cNvGrpSpPr/>
          <p:nvPr/>
        </p:nvGrpSpPr>
        <p:grpSpPr>
          <a:xfrm flipH="1">
            <a:off x="4269828" y="2022123"/>
            <a:ext cx="3685702" cy="1223558"/>
            <a:chOff x="238125" y="1662850"/>
            <a:chExt cx="7137300" cy="2369400"/>
          </a:xfrm>
        </p:grpSpPr>
        <p:sp>
          <p:nvSpPr>
            <p:cNvPr id="541" name="Google Shape;541;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27"/>
          <p:cNvGrpSpPr/>
          <p:nvPr/>
        </p:nvGrpSpPr>
        <p:grpSpPr>
          <a:xfrm>
            <a:off x="1220748" y="3080673"/>
            <a:ext cx="3685702" cy="1223558"/>
            <a:chOff x="238125" y="1662850"/>
            <a:chExt cx="7137300" cy="2369400"/>
          </a:xfrm>
        </p:grpSpPr>
        <p:sp>
          <p:nvSpPr>
            <p:cNvPr id="563" name="Google Shape;563;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7"/>
          <p:cNvGrpSpPr/>
          <p:nvPr/>
        </p:nvGrpSpPr>
        <p:grpSpPr>
          <a:xfrm>
            <a:off x="1220748" y="1009261"/>
            <a:ext cx="3685702" cy="1223558"/>
            <a:chOff x="238125" y="1662850"/>
            <a:chExt cx="7137300" cy="2369400"/>
          </a:xfrm>
        </p:grpSpPr>
        <p:sp>
          <p:nvSpPr>
            <p:cNvPr id="585"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27"/>
          <p:cNvSpPr txBox="1"/>
          <p:nvPr/>
        </p:nvSpPr>
        <p:spPr>
          <a:xfrm>
            <a:off x="2444250" y="1407219"/>
            <a:ext cx="2442300" cy="825600"/>
          </a:xfrm>
          <a:prstGeom prst="rect">
            <a:avLst/>
          </a:prstGeom>
          <a:noFill/>
          <a:ln>
            <a:noFill/>
          </a:ln>
        </p:spPr>
        <p:txBody>
          <a:bodyPr spcFirstLastPara="1" wrap="square" lIns="91425" tIns="91425" rIns="91425" bIns="91425" anchor="t" anchorCtr="0">
            <a:noAutofit/>
          </a:bodyPr>
          <a:lstStyle/>
          <a:p>
            <a:pPr lvl="0"/>
            <a:r>
              <a:rPr lang="en-US" sz="1000" dirty="0">
                <a:solidFill>
                  <a:schemeClr val="accent6"/>
                </a:solidFill>
              </a:rPr>
              <a:t>The OS module in python provides functions for interacting with the operating system. </a:t>
            </a:r>
            <a:endParaRPr sz="1000" dirty="0">
              <a:solidFill>
                <a:schemeClr val="accent6"/>
              </a:solidFill>
              <a:latin typeface="Source Code Pro Light"/>
              <a:ea typeface="Source Code Pro Light"/>
              <a:cs typeface="Source Code Pro Light"/>
              <a:sym typeface="Source Code Pro Light"/>
            </a:endParaRPr>
          </a:p>
        </p:txBody>
      </p:sp>
      <p:sp>
        <p:nvSpPr>
          <p:cNvPr id="608" name="Google Shape;608;p27"/>
          <p:cNvSpPr txBox="1"/>
          <p:nvPr/>
        </p:nvSpPr>
        <p:spPr>
          <a:xfrm>
            <a:off x="4273054" y="2375833"/>
            <a:ext cx="2442300" cy="825600"/>
          </a:xfrm>
          <a:prstGeom prst="rect">
            <a:avLst/>
          </a:prstGeom>
          <a:noFill/>
          <a:ln>
            <a:noFill/>
          </a:ln>
        </p:spPr>
        <p:txBody>
          <a:bodyPr spcFirstLastPara="1" wrap="square" lIns="91425" tIns="91425" rIns="91425" bIns="91425" anchor="t" anchorCtr="0">
            <a:noAutofit/>
          </a:bodyPr>
          <a:lstStyle/>
          <a:p>
            <a:pPr lvl="0" algn="r"/>
            <a:r>
              <a:rPr lang="en-US" sz="900" dirty="0">
                <a:solidFill>
                  <a:schemeClr val="accent6"/>
                </a:solidFill>
              </a:rPr>
              <a:t>Speech recognition has various applications ranging from automatic transcription of speech data (like </a:t>
            </a:r>
            <a:r>
              <a:rPr lang="en-US" sz="900" dirty="0" smtClean="0">
                <a:solidFill>
                  <a:schemeClr val="accent6"/>
                </a:solidFill>
              </a:rPr>
              <a:t>voice commands) </a:t>
            </a:r>
            <a:r>
              <a:rPr lang="en-US" sz="900" dirty="0">
                <a:solidFill>
                  <a:schemeClr val="accent6"/>
                </a:solidFill>
              </a:rPr>
              <a:t>to interacting with </a:t>
            </a:r>
            <a:r>
              <a:rPr lang="en-US" sz="900" dirty="0" smtClean="0">
                <a:solidFill>
                  <a:schemeClr val="accent6"/>
                </a:solidFill>
              </a:rPr>
              <a:t>assistants </a:t>
            </a:r>
            <a:r>
              <a:rPr lang="en-US" sz="900" dirty="0">
                <a:solidFill>
                  <a:schemeClr val="accent6"/>
                </a:solidFill>
              </a:rPr>
              <a:t>via speech.</a:t>
            </a:r>
            <a:endParaRPr sz="900" dirty="0">
              <a:solidFill>
                <a:schemeClr val="accent6"/>
              </a:solidFill>
              <a:latin typeface="Source Code Pro Light"/>
              <a:ea typeface="Source Code Pro Light"/>
              <a:cs typeface="Source Code Pro Light"/>
              <a:sym typeface="Source Code Pro Light"/>
            </a:endParaRPr>
          </a:p>
        </p:txBody>
      </p:sp>
      <p:sp>
        <p:nvSpPr>
          <p:cNvPr id="609" name="Google Shape;609;p27"/>
          <p:cNvSpPr txBox="1"/>
          <p:nvPr/>
        </p:nvSpPr>
        <p:spPr>
          <a:xfrm>
            <a:off x="2444250" y="1153720"/>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800" dirty="0" smtClean="0">
                <a:solidFill>
                  <a:srgbClr val="F3F3F3"/>
                </a:solidFill>
                <a:latin typeface="Teko"/>
                <a:ea typeface="Teko"/>
                <a:cs typeface="Teko"/>
                <a:sym typeface="Teko"/>
              </a:rPr>
              <a:t>os</a:t>
            </a:r>
            <a:endParaRPr dirty="0">
              <a:solidFill>
                <a:srgbClr val="F3F3F3"/>
              </a:solidFill>
              <a:latin typeface="Teko"/>
              <a:ea typeface="Teko"/>
              <a:cs typeface="Teko"/>
              <a:sym typeface="Teko"/>
            </a:endParaRPr>
          </a:p>
        </p:txBody>
      </p:sp>
      <p:sp>
        <p:nvSpPr>
          <p:cNvPr id="610" name="Google Shape;610;p27"/>
          <p:cNvSpPr txBox="1"/>
          <p:nvPr/>
        </p:nvSpPr>
        <p:spPr>
          <a:xfrm>
            <a:off x="4971154" y="2083678"/>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IN" sz="1600" dirty="0" smtClean="0">
                <a:solidFill>
                  <a:srgbClr val="F3F3F3"/>
                </a:solidFill>
                <a:latin typeface="Teko"/>
                <a:ea typeface="Teko"/>
                <a:cs typeface="Teko"/>
                <a:sym typeface="Teko"/>
              </a:rPr>
              <a:t>S</a:t>
            </a:r>
            <a:r>
              <a:rPr lang="es" sz="1600" dirty="0" smtClean="0">
                <a:solidFill>
                  <a:srgbClr val="F3F3F3"/>
                </a:solidFill>
                <a:latin typeface="Teko"/>
                <a:ea typeface="Teko"/>
                <a:cs typeface="Teko"/>
                <a:sym typeface="Teko"/>
              </a:rPr>
              <a:t>PEECH RECONITION</a:t>
            </a:r>
            <a:endParaRPr sz="1600" dirty="0">
              <a:solidFill>
                <a:srgbClr val="F3F3F3"/>
              </a:solidFill>
              <a:latin typeface="Teko"/>
              <a:ea typeface="Teko"/>
              <a:cs typeface="Teko"/>
              <a:sym typeface="Teko"/>
            </a:endParaRPr>
          </a:p>
        </p:txBody>
      </p:sp>
      <p:sp>
        <p:nvSpPr>
          <p:cNvPr id="611" name="Google Shape;611;p27"/>
          <p:cNvSpPr txBox="1"/>
          <p:nvPr/>
        </p:nvSpPr>
        <p:spPr>
          <a:xfrm>
            <a:off x="2444250" y="3383859"/>
            <a:ext cx="2442300" cy="825600"/>
          </a:xfrm>
          <a:prstGeom prst="rect">
            <a:avLst/>
          </a:prstGeom>
          <a:noFill/>
          <a:ln>
            <a:noFill/>
          </a:ln>
        </p:spPr>
        <p:txBody>
          <a:bodyPr spcFirstLastPara="1" wrap="square" lIns="91425" tIns="91425" rIns="91425" bIns="91425" anchor="t" anchorCtr="0">
            <a:noAutofit/>
          </a:bodyPr>
          <a:lstStyle/>
          <a:p>
            <a:pPr lvl="0"/>
            <a:r>
              <a:rPr lang="en-IN" sz="1000" dirty="0">
                <a:solidFill>
                  <a:schemeClr val="accent6"/>
                </a:solidFill>
              </a:rPr>
              <a:t>I</a:t>
            </a:r>
            <a:r>
              <a:rPr lang="en-IN" sz="800" dirty="0">
                <a:solidFill>
                  <a:schemeClr val="accent6"/>
                </a:solidFill>
              </a:rPr>
              <a:t>n Python, </a:t>
            </a:r>
            <a:r>
              <a:rPr lang="en-IN" sz="800" b="1" dirty="0" err="1">
                <a:solidFill>
                  <a:schemeClr val="accent6"/>
                </a:solidFill>
              </a:rPr>
              <a:t>webbrowser</a:t>
            </a:r>
            <a:r>
              <a:rPr lang="en-IN" sz="800" b="1" dirty="0">
                <a:solidFill>
                  <a:schemeClr val="accent6"/>
                </a:solidFill>
              </a:rPr>
              <a:t> module</a:t>
            </a:r>
            <a:r>
              <a:rPr lang="en-IN" sz="800" dirty="0">
                <a:solidFill>
                  <a:schemeClr val="accent6"/>
                </a:solidFill>
              </a:rPr>
              <a:t> provides a high-level interface which allows displaying Web-based documents to users. The </a:t>
            </a:r>
            <a:r>
              <a:rPr lang="en-IN" sz="800" dirty="0" err="1">
                <a:solidFill>
                  <a:schemeClr val="accent6"/>
                </a:solidFill>
              </a:rPr>
              <a:t>webbrowser</a:t>
            </a:r>
            <a:r>
              <a:rPr lang="en-IN" sz="800" dirty="0">
                <a:solidFill>
                  <a:schemeClr val="accent6"/>
                </a:solidFill>
              </a:rPr>
              <a:t> module can be used to launch a browser in a platform-independent manner</a:t>
            </a:r>
            <a:endParaRPr sz="1000" dirty="0">
              <a:solidFill>
                <a:schemeClr val="accent6"/>
              </a:solidFill>
              <a:latin typeface="Source Code Pro Light"/>
              <a:ea typeface="Source Code Pro Light"/>
              <a:cs typeface="Source Code Pro Light"/>
              <a:sym typeface="Source Code Pro Light"/>
            </a:endParaRPr>
          </a:p>
        </p:txBody>
      </p:sp>
      <p:sp>
        <p:nvSpPr>
          <p:cNvPr id="612" name="Google Shape;612;p27"/>
          <p:cNvSpPr txBox="1"/>
          <p:nvPr/>
        </p:nvSpPr>
        <p:spPr>
          <a:xfrm>
            <a:off x="2457502" y="3091235"/>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latin typeface="Teko"/>
                <a:ea typeface="Teko"/>
                <a:cs typeface="Teko"/>
                <a:sym typeface="Teko"/>
              </a:rPr>
              <a:t>WEBBROWSER</a:t>
            </a:r>
            <a:endParaRPr dirty="0">
              <a:solidFill>
                <a:srgbClr val="F3F3F3"/>
              </a:solidFill>
              <a:latin typeface="Teko"/>
              <a:ea typeface="Teko"/>
              <a:cs typeface="Teko"/>
              <a:sym typeface="Teko"/>
            </a:endParaRPr>
          </a:p>
        </p:txBody>
      </p:sp>
      <p:pic>
        <p:nvPicPr>
          <p:cNvPr id="613" name="Google Shape;613;p27"/>
          <p:cNvPicPr preferRelativeResize="0"/>
          <p:nvPr/>
        </p:nvPicPr>
        <p:blipFill rotWithShape="1">
          <a:blip r:embed="rId4">
            <a:alphaModFix/>
          </a:blip>
          <a:srcRect l="13110" t="-16091" r="13110" b="42312"/>
          <a:stretch/>
        </p:blipFill>
        <p:spPr>
          <a:xfrm>
            <a:off x="1571009" y="1259506"/>
            <a:ext cx="694500" cy="665400"/>
          </a:xfrm>
          <a:prstGeom prst="ellipse">
            <a:avLst/>
          </a:prstGeom>
          <a:noFill/>
          <a:ln>
            <a:noFill/>
          </a:ln>
        </p:spPr>
      </p:pic>
      <p:pic>
        <p:nvPicPr>
          <p:cNvPr id="614" name="Google Shape;614;p27"/>
          <p:cNvPicPr preferRelativeResize="0"/>
          <p:nvPr/>
        </p:nvPicPr>
        <p:blipFill rotWithShape="1">
          <a:blip r:embed="rId5">
            <a:alphaModFix amt="90000"/>
          </a:blip>
          <a:srcRect b="58359"/>
          <a:stretch/>
        </p:blipFill>
        <p:spPr>
          <a:xfrm>
            <a:off x="1589592" y="3335943"/>
            <a:ext cx="694500" cy="665400"/>
          </a:xfrm>
          <a:prstGeom prst="ellipse">
            <a:avLst/>
          </a:prstGeom>
          <a:noFill/>
          <a:ln>
            <a:noFill/>
          </a:ln>
        </p:spPr>
      </p:pic>
      <p:pic>
        <p:nvPicPr>
          <p:cNvPr id="615" name="Google Shape;615;p27"/>
          <p:cNvPicPr preferRelativeResize="0"/>
          <p:nvPr/>
        </p:nvPicPr>
        <p:blipFill rotWithShape="1">
          <a:blip r:embed="rId6">
            <a:alphaModFix amt="90000"/>
          </a:blip>
          <a:srcRect t="-11919" b="40927"/>
          <a:stretch/>
        </p:blipFill>
        <p:spPr>
          <a:xfrm>
            <a:off x="6915282" y="2270906"/>
            <a:ext cx="694500" cy="665400"/>
          </a:xfrm>
          <a:prstGeom prst="ellipse">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oogle Shape;540;p27"/>
          <p:cNvGrpSpPr/>
          <p:nvPr/>
        </p:nvGrpSpPr>
        <p:grpSpPr>
          <a:xfrm flipH="1">
            <a:off x="4269828" y="2022123"/>
            <a:ext cx="3685702" cy="1223558"/>
            <a:chOff x="238125" y="1662850"/>
            <a:chExt cx="7137300" cy="2369400"/>
          </a:xfrm>
        </p:grpSpPr>
        <p:sp>
          <p:nvSpPr>
            <p:cNvPr id="26" name="Google Shape;541;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42;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43;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44;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45;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46;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47;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48;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49;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50;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51;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52;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53;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54;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55;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56;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7;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58;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59;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60;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61;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562;p27"/>
          <p:cNvGrpSpPr/>
          <p:nvPr/>
        </p:nvGrpSpPr>
        <p:grpSpPr>
          <a:xfrm>
            <a:off x="1220748" y="3080673"/>
            <a:ext cx="3685702" cy="1223558"/>
            <a:chOff x="238125" y="1662850"/>
            <a:chExt cx="7137300" cy="2369400"/>
          </a:xfrm>
        </p:grpSpPr>
        <p:sp>
          <p:nvSpPr>
            <p:cNvPr id="48" name="Google Shape;563;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64;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65;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66;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67;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68;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69;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70;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71;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2;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73;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74;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75;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76;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77;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78;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79;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80;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81;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82;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83;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584;p27"/>
          <p:cNvGrpSpPr/>
          <p:nvPr/>
        </p:nvGrpSpPr>
        <p:grpSpPr>
          <a:xfrm>
            <a:off x="1220748" y="1009261"/>
            <a:ext cx="3685702" cy="1223558"/>
            <a:chOff x="238125" y="1662850"/>
            <a:chExt cx="7137300" cy="2369400"/>
          </a:xfrm>
        </p:grpSpPr>
        <p:sp>
          <p:nvSpPr>
            <p:cNvPr id="70"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607;p27"/>
          <p:cNvSpPr txBox="1"/>
          <p:nvPr/>
        </p:nvSpPr>
        <p:spPr>
          <a:xfrm>
            <a:off x="2444250" y="1407219"/>
            <a:ext cx="2442300" cy="825600"/>
          </a:xfrm>
          <a:prstGeom prst="rect">
            <a:avLst/>
          </a:prstGeom>
          <a:noFill/>
          <a:ln>
            <a:noFill/>
          </a:ln>
        </p:spPr>
        <p:txBody>
          <a:bodyPr spcFirstLastPara="1" wrap="square" lIns="91425" tIns="91425" rIns="91425" bIns="91425" anchor="t" anchorCtr="0">
            <a:noAutofit/>
          </a:bodyPr>
          <a:lstStyle/>
          <a:p>
            <a:pPr lvl="0"/>
            <a:r>
              <a:rPr lang="en-US" sz="900" dirty="0" smtClean="0">
                <a:solidFill>
                  <a:schemeClr val="accent6"/>
                </a:solidFill>
                <a:ea typeface="Source Code Pro Light"/>
              </a:rPr>
              <a:t>This is used to extract data and information from Wikipedia, as it is the largest and most popular source of information on the internet</a:t>
            </a:r>
            <a:endParaRPr sz="900" dirty="0">
              <a:solidFill>
                <a:schemeClr val="accent6"/>
              </a:solidFill>
              <a:latin typeface="Source Code Pro Light"/>
              <a:ea typeface="Source Code Pro Light"/>
              <a:cs typeface="Source Code Pro Light"/>
              <a:sym typeface="Source Code Pro Light"/>
            </a:endParaRPr>
          </a:p>
        </p:txBody>
      </p:sp>
      <p:sp>
        <p:nvSpPr>
          <p:cNvPr id="93" name="Google Shape;608;p27"/>
          <p:cNvSpPr txBox="1"/>
          <p:nvPr/>
        </p:nvSpPr>
        <p:spPr>
          <a:xfrm>
            <a:off x="4273054" y="2375833"/>
            <a:ext cx="2442300" cy="825600"/>
          </a:xfrm>
          <a:prstGeom prst="rect">
            <a:avLst/>
          </a:prstGeom>
          <a:noFill/>
          <a:ln>
            <a:noFill/>
          </a:ln>
        </p:spPr>
        <p:txBody>
          <a:bodyPr spcFirstLastPara="1" wrap="square" lIns="91425" tIns="91425" rIns="91425" bIns="91425" anchor="t" anchorCtr="0">
            <a:noAutofit/>
          </a:bodyPr>
          <a:lstStyle/>
          <a:p>
            <a:pPr lvl="0" algn="r"/>
            <a:r>
              <a:rPr lang="en-US" sz="900" b="1" dirty="0">
                <a:solidFill>
                  <a:schemeClr val="accent6"/>
                </a:solidFill>
              </a:rPr>
              <a:t>pyttsx3</a:t>
            </a:r>
            <a:r>
              <a:rPr lang="en-US" sz="900" dirty="0">
                <a:solidFill>
                  <a:schemeClr val="accent6"/>
                </a:solidFill>
              </a:rPr>
              <a:t> is a text-to-speech conversion library in Python. Unlike alternative libraries, it works offline and is compatible with both Python 2 and 3</a:t>
            </a:r>
            <a:r>
              <a:rPr lang="en-US" sz="900" dirty="0"/>
              <a:t>.</a:t>
            </a:r>
            <a:endParaRPr sz="900" dirty="0">
              <a:solidFill>
                <a:schemeClr val="accent6"/>
              </a:solidFill>
              <a:latin typeface="Source Code Pro Light"/>
              <a:ea typeface="Source Code Pro Light"/>
              <a:cs typeface="Source Code Pro Light"/>
              <a:sym typeface="Source Code Pro Light"/>
            </a:endParaRPr>
          </a:p>
        </p:txBody>
      </p:sp>
      <p:sp>
        <p:nvSpPr>
          <p:cNvPr id="94" name="Google Shape;609;p27"/>
          <p:cNvSpPr txBox="1"/>
          <p:nvPr/>
        </p:nvSpPr>
        <p:spPr>
          <a:xfrm>
            <a:off x="2444250" y="1153720"/>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800" dirty="0" smtClean="0">
                <a:solidFill>
                  <a:srgbClr val="F3F3F3"/>
                </a:solidFill>
                <a:latin typeface="Teko"/>
                <a:ea typeface="Teko"/>
                <a:cs typeface="Teko"/>
                <a:sym typeface="Teko"/>
              </a:rPr>
              <a:t>WIKIPEDIA</a:t>
            </a:r>
            <a:endParaRPr dirty="0">
              <a:solidFill>
                <a:srgbClr val="F3F3F3"/>
              </a:solidFill>
              <a:latin typeface="Teko"/>
              <a:ea typeface="Teko"/>
              <a:cs typeface="Teko"/>
              <a:sym typeface="Teko"/>
            </a:endParaRPr>
          </a:p>
        </p:txBody>
      </p:sp>
      <p:sp>
        <p:nvSpPr>
          <p:cNvPr id="95" name="Google Shape;610;p27"/>
          <p:cNvSpPr txBox="1"/>
          <p:nvPr/>
        </p:nvSpPr>
        <p:spPr>
          <a:xfrm>
            <a:off x="4971154" y="2083678"/>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IN" sz="1600" dirty="0" smtClean="0">
                <a:solidFill>
                  <a:srgbClr val="F3F3F3"/>
                </a:solidFill>
                <a:latin typeface="Teko"/>
                <a:ea typeface="Teko"/>
                <a:cs typeface="Teko"/>
                <a:sym typeface="Teko"/>
              </a:rPr>
              <a:t>pyttsx3</a:t>
            </a:r>
            <a:endParaRPr sz="1600" dirty="0">
              <a:solidFill>
                <a:srgbClr val="F3F3F3"/>
              </a:solidFill>
              <a:latin typeface="Teko"/>
              <a:ea typeface="Teko"/>
              <a:cs typeface="Teko"/>
              <a:sym typeface="Teko"/>
            </a:endParaRPr>
          </a:p>
        </p:txBody>
      </p:sp>
      <p:sp>
        <p:nvSpPr>
          <p:cNvPr id="96" name="Google Shape;611;p27"/>
          <p:cNvSpPr txBox="1"/>
          <p:nvPr/>
        </p:nvSpPr>
        <p:spPr>
          <a:xfrm>
            <a:off x="2444250" y="3498308"/>
            <a:ext cx="2442300" cy="825600"/>
          </a:xfrm>
          <a:prstGeom prst="rect">
            <a:avLst/>
          </a:prstGeom>
          <a:noFill/>
          <a:ln>
            <a:noFill/>
          </a:ln>
        </p:spPr>
        <p:txBody>
          <a:bodyPr spcFirstLastPara="1" wrap="square" lIns="91425" tIns="91425" rIns="91425" bIns="91425" anchor="t" anchorCtr="0">
            <a:noAutofit/>
          </a:bodyPr>
          <a:lstStyle/>
          <a:p>
            <a:pPr lvl="0"/>
            <a:r>
              <a:rPr lang="en-US" sz="900" dirty="0">
                <a:solidFill>
                  <a:schemeClr val="accent6"/>
                </a:solidFill>
              </a:rPr>
              <a:t>With </a:t>
            </a:r>
            <a:r>
              <a:rPr lang="en-US" sz="900" b="1" dirty="0">
                <a:solidFill>
                  <a:schemeClr val="accent6"/>
                </a:solidFill>
              </a:rPr>
              <a:t>PyAudio</a:t>
            </a:r>
            <a:r>
              <a:rPr lang="en-US" sz="900" dirty="0">
                <a:solidFill>
                  <a:schemeClr val="accent6"/>
                </a:solidFill>
              </a:rPr>
              <a:t>, you can easily </a:t>
            </a:r>
            <a:r>
              <a:rPr lang="en-US" sz="900" b="1" dirty="0">
                <a:solidFill>
                  <a:schemeClr val="accent6"/>
                </a:solidFill>
              </a:rPr>
              <a:t>use</a:t>
            </a:r>
            <a:r>
              <a:rPr lang="en-US" sz="900" dirty="0">
                <a:solidFill>
                  <a:schemeClr val="accent6"/>
                </a:solidFill>
              </a:rPr>
              <a:t> Python to play and record audio on a variety of platforms.</a:t>
            </a:r>
            <a:endParaRPr sz="900" dirty="0">
              <a:solidFill>
                <a:schemeClr val="accent6"/>
              </a:solidFill>
              <a:latin typeface="Source Code Pro Light"/>
              <a:ea typeface="Source Code Pro Light"/>
              <a:cs typeface="Source Code Pro Light"/>
              <a:sym typeface="Source Code Pro Light"/>
            </a:endParaRPr>
          </a:p>
        </p:txBody>
      </p:sp>
      <p:sp>
        <p:nvSpPr>
          <p:cNvPr id="97" name="Google Shape;612;p27"/>
          <p:cNvSpPr txBox="1"/>
          <p:nvPr/>
        </p:nvSpPr>
        <p:spPr>
          <a:xfrm>
            <a:off x="2457502" y="313067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600" dirty="0" smtClean="0">
                <a:solidFill>
                  <a:srgbClr val="F3F3F3"/>
                </a:solidFill>
                <a:latin typeface="Teko"/>
                <a:ea typeface="Teko"/>
                <a:cs typeface="Teko"/>
                <a:sym typeface="Teko"/>
              </a:rPr>
              <a:t>P</a:t>
            </a:r>
            <a:r>
              <a:rPr lang="es" sz="1600" dirty="0" smtClean="0">
                <a:solidFill>
                  <a:srgbClr val="F3F3F3"/>
                </a:solidFill>
                <a:latin typeface="Teko"/>
                <a:ea typeface="Teko"/>
                <a:cs typeface="Teko"/>
                <a:sym typeface="Teko"/>
              </a:rPr>
              <a:t>yaudio</a:t>
            </a:r>
            <a:r>
              <a:rPr lang="es" dirty="0" smtClean="0">
                <a:solidFill>
                  <a:srgbClr val="F3F3F3"/>
                </a:solidFill>
                <a:latin typeface="Teko"/>
                <a:ea typeface="Teko"/>
                <a:cs typeface="Teko"/>
                <a:sym typeface="Teko"/>
              </a:rPr>
              <a:t> </a:t>
            </a:r>
            <a:endParaRPr dirty="0">
              <a:solidFill>
                <a:srgbClr val="F3F3F3"/>
              </a:solidFill>
              <a:latin typeface="Teko"/>
              <a:ea typeface="Teko"/>
              <a:cs typeface="Teko"/>
              <a:sym typeface="Teko"/>
            </a:endParaRPr>
          </a:p>
        </p:txBody>
      </p:sp>
      <p:pic>
        <p:nvPicPr>
          <p:cNvPr id="98" name="Google Shape;613;p27"/>
          <p:cNvPicPr preferRelativeResize="0"/>
          <p:nvPr/>
        </p:nvPicPr>
        <p:blipFill rotWithShape="1">
          <a:blip r:embed="rId2">
            <a:alphaModFix/>
          </a:blip>
          <a:srcRect l="13110" t="-16091" r="13110" b="42312"/>
          <a:stretch/>
        </p:blipFill>
        <p:spPr>
          <a:xfrm>
            <a:off x="1571009" y="1259506"/>
            <a:ext cx="694500" cy="665400"/>
          </a:xfrm>
          <a:prstGeom prst="ellipse">
            <a:avLst/>
          </a:prstGeom>
          <a:noFill/>
          <a:ln>
            <a:noFill/>
          </a:ln>
        </p:spPr>
      </p:pic>
      <p:pic>
        <p:nvPicPr>
          <p:cNvPr id="99" name="Google Shape;614;p27"/>
          <p:cNvPicPr preferRelativeResize="0"/>
          <p:nvPr/>
        </p:nvPicPr>
        <p:blipFill rotWithShape="1">
          <a:blip r:embed="rId3">
            <a:alphaModFix amt="90000"/>
          </a:blip>
          <a:srcRect b="58359"/>
          <a:stretch/>
        </p:blipFill>
        <p:spPr>
          <a:xfrm>
            <a:off x="1589592" y="3335943"/>
            <a:ext cx="694500" cy="665400"/>
          </a:xfrm>
          <a:prstGeom prst="ellipse">
            <a:avLst/>
          </a:prstGeom>
          <a:noFill/>
          <a:ln>
            <a:noFill/>
          </a:ln>
        </p:spPr>
      </p:pic>
      <p:pic>
        <p:nvPicPr>
          <p:cNvPr id="100" name="Google Shape;615;p27"/>
          <p:cNvPicPr preferRelativeResize="0"/>
          <p:nvPr/>
        </p:nvPicPr>
        <p:blipFill rotWithShape="1">
          <a:blip r:embed="rId4">
            <a:alphaModFix amt="90000"/>
          </a:blip>
          <a:srcRect t="-11919" b="40927"/>
          <a:stretch/>
        </p:blipFill>
        <p:spPr>
          <a:xfrm>
            <a:off x="6915282" y="2270906"/>
            <a:ext cx="694500" cy="665400"/>
          </a:xfrm>
          <a:prstGeom prst="ellipse">
            <a:avLst/>
          </a:prstGeom>
          <a:noFill/>
          <a:ln>
            <a:noFill/>
          </a:ln>
        </p:spPr>
      </p:pic>
    </p:spTree>
    <p:extLst>
      <p:ext uri="{BB962C8B-B14F-4D97-AF65-F5344CB8AC3E}">
        <p14:creationId xmlns:p14="http://schemas.microsoft.com/office/powerpoint/2010/main" val="851926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540;p27"/>
          <p:cNvGrpSpPr/>
          <p:nvPr/>
        </p:nvGrpSpPr>
        <p:grpSpPr>
          <a:xfrm flipH="1">
            <a:off x="4269828" y="2022123"/>
            <a:ext cx="3685702" cy="1223558"/>
            <a:chOff x="238125" y="1662850"/>
            <a:chExt cx="7137300" cy="2369400"/>
          </a:xfrm>
        </p:grpSpPr>
        <p:sp>
          <p:nvSpPr>
            <p:cNvPr id="4" name="Google Shape;541;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42;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3;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4;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5;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6;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47;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8;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9;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50;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1;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2;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3;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4;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5;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6;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7;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8;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59;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0;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1;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562;p27"/>
          <p:cNvGrpSpPr/>
          <p:nvPr/>
        </p:nvGrpSpPr>
        <p:grpSpPr>
          <a:xfrm>
            <a:off x="1220748" y="3080673"/>
            <a:ext cx="3685702" cy="1223558"/>
            <a:chOff x="238125" y="1662850"/>
            <a:chExt cx="7137300" cy="2369400"/>
          </a:xfrm>
        </p:grpSpPr>
        <p:sp>
          <p:nvSpPr>
            <p:cNvPr id="26" name="Google Shape;563;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4;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5;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6;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7;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8;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9;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70;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71;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72;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73;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74;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75;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76;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77;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78;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79;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80;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81;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82;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83;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584;p27"/>
          <p:cNvGrpSpPr/>
          <p:nvPr/>
        </p:nvGrpSpPr>
        <p:grpSpPr>
          <a:xfrm>
            <a:off x="1220748" y="1009261"/>
            <a:ext cx="3685702" cy="1223558"/>
            <a:chOff x="238125" y="1662850"/>
            <a:chExt cx="7137300" cy="2369400"/>
          </a:xfrm>
        </p:grpSpPr>
        <p:sp>
          <p:nvSpPr>
            <p:cNvPr id="48"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607;p27"/>
          <p:cNvSpPr txBox="1"/>
          <p:nvPr/>
        </p:nvSpPr>
        <p:spPr>
          <a:xfrm>
            <a:off x="2444250" y="1353235"/>
            <a:ext cx="2442300" cy="825600"/>
          </a:xfrm>
          <a:prstGeom prst="rect">
            <a:avLst/>
          </a:prstGeom>
          <a:noFill/>
          <a:ln>
            <a:noFill/>
          </a:ln>
        </p:spPr>
        <p:txBody>
          <a:bodyPr spcFirstLastPara="1" wrap="square" lIns="91425" tIns="91425" rIns="91425" bIns="91425" anchor="t" anchorCtr="0">
            <a:noAutofit/>
          </a:bodyPr>
          <a:lstStyle/>
          <a:p>
            <a:pPr lvl="0" algn="just"/>
            <a:r>
              <a:rPr lang="en-US" sz="900" b="1" dirty="0" err="1">
                <a:solidFill>
                  <a:schemeClr val="accent6"/>
                </a:solidFill>
              </a:rPr>
              <a:t>p</a:t>
            </a:r>
            <a:r>
              <a:rPr lang="en-US" sz="900" b="1" dirty="0" err="1" smtClean="0">
                <a:solidFill>
                  <a:schemeClr val="accent6"/>
                </a:solidFill>
              </a:rPr>
              <a:t>sutil</a:t>
            </a:r>
            <a:r>
              <a:rPr lang="en-US" sz="900" dirty="0">
                <a:solidFill>
                  <a:schemeClr val="accent6"/>
                </a:solidFill>
              </a:rPr>
              <a:t> is a Python cross-platform library used to access system details and process utilities. It is used to keep track of various resources utilization in the system. </a:t>
            </a:r>
            <a:endParaRPr sz="900" dirty="0">
              <a:solidFill>
                <a:schemeClr val="accent6"/>
              </a:solidFill>
              <a:latin typeface="Source Code Pro Light"/>
              <a:ea typeface="Source Code Pro Light"/>
              <a:cs typeface="Source Code Pro Light"/>
              <a:sym typeface="Source Code Pro Light"/>
            </a:endParaRPr>
          </a:p>
        </p:txBody>
      </p:sp>
      <p:sp>
        <p:nvSpPr>
          <p:cNvPr id="71" name="Google Shape;608;p27"/>
          <p:cNvSpPr txBox="1"/>
          <p:nvPr/>
        </p:nvSpPr>
        <p:spPr>
          <a:xfrm>
            <a:off x="4273054" y="2375833"/>
            <a:ext cx="2442300" cy="825600"/>
          </a:xfrm>
          <a:prstGeom prst="rect">
            <a:avLst/>
          </a:prstGeom>
          <a:noFill/>
          <a:ln>
            <a:noFill/>
          </a:ln>
        </p:spPr>
        <p:txBody>
          <a:bodyPr spcFirstLastPara="1" wrap="square" lIns="91425" tIns="91425" rIns="91425" bIns="91425" anchor="t" anchorCtr="0">
            <a:noAutofit/>
          </a:bodyPr>
          <a:lstStyle/>
          <a:p>
            <a:pPr lvl="0" algn="just"/>
            <a:r>
              <a:rPr lang="en-IN" sz="900" dirty="0">
                <a:solidFill>
                  <a:schemeClr val="accent6"/>
                </a:solidFill>
              </a:rPr>
              <a:t>In </a:t>
            </a:r>
            <a:r>
              <a:rPr lang="en-IN" sz="900" dirty="0" smtClean="0">
                <a:solidFill>
                  <a:schemeClr val="accent6"/>
                </a:solidFill>
              </a:rPr>
              <a:t>Python module </a:t>
            </a:r>
            <a:r>
              <a:rPr lang="en-IN" sz="900" dirty="0">
                <a:solidFill>
                  <a:schemeClr val="accent6"/>
                </a:solidFill>
              </a:rPr>
              <a:t>named </a:t>
            </a:r>
            <a:r>
              <a:rPr lang="en-IN" sz="900" b="1" dirty="0" err="1">
                <a:solidFill>
                  <a:schemeClr val="accent6"/>
                </a:solidFill>
              </a:rPr>
              <a:t>datetime</a:t>
            </a:r>
            <a:r>
              <a:rPr lang="en-IN" sz="900" dirty="0">
                <a:solidFill>
                  <a:schemeClr val="accent6"/>
                </a:solidFill>
              </a:rPr>
              <a:t> can be imported to work with the date as well as time. </a:t>
            </a:r>
            <a:r>
              <a:rPr lang="en-IN" sz="900" b="1" dirty="0" err="1">
                <a:solidFill>
                  <a:schemeClr val="accent6"/>
                </a:solidFill>
              </a:rPr>
              <a:t>d</a:t>
            </a:r>
            <a:r>
              <a:rPr lang="en-IN" sz="900" b="1" dirty="0" err="1" smtClean="0">
                <a:solidFill>
                  <a:schemeClr val="accent6"/>
                </a:solidFill>
              </a:rPr>
              <a:t>atetime</a:t>
            </a:r>
            <a:r>
              <a:rPr lang="en-IN" sz="900" b="1" dirty="0" smtClean="0">
                <a:solidFill>
                  <a:schemeClr val="accent6"/>
                </a:solidFill>
              </a:rPr>
              <a:t> </a:t>
            </a:r>
            <a:r>
              <a:rPr lang="en-IN" sz="900" b="1" dirty="0">
                <a:solidFill>
                  <a:schemeClr val="accent6"/>
                </a:solidFill>
              </a:rPr>
              <a:t>module</a:t>
            </a:r>
            <a:r>
              <a:rPr lang="en-IN" sz="900" dirty="0">
                <a:solidFill>
                  <a:schemeClr val="accent6"/>
                </a:solidFill>
              </a:rPr>
              <a:t> comes built </a:t>
            </a:r>
            <a:r>
              <a:rPr lang="en-IN" sz="900" dirty="0" smtClean="0">
                <a:solidFill>
                  <a:schemeClr val="accent6"/>
                </a:solidFill>
              </a:rPr>
              <a:t>into Python</a:t>
            </a:r>
            <a:r>
              <a:rPr lang="en-US" sz="900" dirty="0" smtClean="0"/>
              <a:t>.</a:t>
            </a:r>
            <a:endParaRPr sz="900" dirty="0">
              <a:solidFill>
                <a:schemeClr val="accent6"/>
              </a:solidFill>
              <a:latin typeface="Source Code Pro Light"/>
              <a:ea typeface="Source Code Pro Light"/>
              <a:cs typeface="Source Code Pro Light"/>
              <a:sym typeface="Source Code Pro Light"/>
            </a:endParaRPr>
          </a:p>
        </p:txBody>
      </p:sp>
      <p:sp>
        <p:nvSpPr>
          <p:cNvPr id="72" name="Google Shape;609;p27"/>
          <p:cNvSpPr txBox="1"/>
          <p:nvPr/>
        </p:nvSpPr>
        <p:spPr>
          <a:xfrm>
            <a:off x="2435479" y="1089058"/>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800" dirty="0" smtClean="0">
                <a:solidFill>
                  <a:srgbClr val="F3F3F3"/>
                </a:solidFill>
                <a:latin typeface="Teko"/>
                <a:ea typeface="Teko"/>
                <a:cs typeface="Teko"/>
                <a:sym typeface="Teko"/>
              </a:rPr>
              <a:t>psutil</a:t>
            </a:r>
            <a:endParaRPr dirty="0">
              <a:solidFill>
                <a:srgbClr val="F3F3F3"/>
              </a:solidFill>
              <a:latin typeface="Teko"/>
              <a:ea typeface="Teko"/>
              <a:cs typeface="Teko"/>
              <a:sym typeface="Teko"/>
            </a:endParaRPr>
          </a:p>
        </p:txBody>
      </p:sp>
      <p:sp>
        <p:nvSpPr>
          <p:cNvPr id="73" name="Google Shape;610;p27"/>
          <p:cNvSpPr txBox="1"/>
          <p:nvPr/>
        </p:nvSpPr>
        <p:spPr>
          <a:xfrm>
            <a:off x="4971154" y="2083678"/>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IN" sz="1600" dirty="0" err="1" smtClean="0">
                <a:solidFill>
                  <a:srgbClr val="F3F3F3"/>
                </a:solidFill>
                <a:latin typeface="Teko"/>
                <a:ea typeface="Teko"/>
                <a:cs typeface="Teko"/>
                <a:sym typeface="Teko"/>
              </a:rPr>
              <a:t>datetime</a:t>
            </a:r>
            <a:endParaRPr sz="1600" dirty="0">
              <a:solidFill>
                <a:srgbClr val="F3F3F3"/>
              </a:solidFill>
              <a:latin typeface="Teko"/>
              <a:ea typeface="Teko"/>
              <a:cs typeface="Teko"/>
              <a:sym typeface="Teko"/>
            </a:endParaRPr>
          </a:p>
        </p:txBody>
      </p:sp>
      <p:sp>
        <p:nvSpPr>
          <p:cNvPr id="74" name="Google Shape;611;p27"/>
          <p:cNvSpPr txBox="1"/>
          <p:nvPr/>
        </p:nvSpPr>
        <p:spPr>
          <a:xfrm>
            <a:off x="2444250" y="3498308"/>
            <a:ext cx="2442300" cy="825600"/>
          </a:xfrm>
          <a:prstGeom prst="rect">
            <a:avLst/>
          </a:prstGeom>
          <a:noFill/>
          <a:ln>
            <a:noFill/>
          </a:ln>
        </p:spPr>
        <p:txBody>
          <a:bodyPr spcFirstLastPara="1" wrap="square" lIns="91425" tIns="91425" rIns="91425" bIns="91425" anchor="t" anchorCtr="0">
            <a:noAutofit/>
          </a:bodyPr>
          <a:lstStyle/>
          <a:p>
            <a:pPr lvl="0"/>
            <a:r>
              <a:rPr lang="en-IN" sz="1000" dirty="0">
                <a:solidFill>
                  <a:schemeClr val="accent6"/>
                </a:solidFill>
              </a:rPr>
              <a:t> p</a:t>
            </a:r>
            <a:r>
              <a:rPr lang="en-IN" sz="1000" dirty="0" smtClean="0">
                <a:solidFill>
                  <a:schemeClr val="accent6"/>
                </a:solidFill>
              </a:rPr>
              <a:t>yjokes </a:t>
            </a:r>
            <a:r>
              <a:rPr lang="en-IN" sz="1000" dirty="0">
                <a:solidFill>
                  <a:schemeClr val="accent6"/>
                </a:solidFill>
              </a:rPr>
              <a:t>is used for collection Python Jokes over the Internet. </a:t>
            </a:r>
            <a:endParaRPr sz="1000" dirty="0">
              <a:solidFill>
                <a:schemeClr val="accent6"/>
              </a:solidFill>
              <a:latin typeface="Source Code Pro Light"/>
              <a:ea typeface="Source Code Pro Light"/>
              <a:cs typeface="Source Code Pro Light"/>
              <a:sym typeface="Source Code Pro Light"/>
            </a:endParaRPr>
          </a:p>
        </p:txBody>
      </p:sp>
      <p:sp>
        <p:nvSpPr>
          <p:cNvPr id="75" name="Google Shape;612;p27"/>
          <p:cNvSpPr txBox="1"/>
          <p:nvPr/>
        </p:nvSpPr>
        <p:spPr>
          <a:xfrm>
            <a:off x="2457502" y="3130671"/>
            <a:ext cx="1744200" cy="48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IN" sz="1600" dirty="0" smtClean="0">
                <a:solidFill>
                  <a:srgbClr val="F3F3F3"/>
                </a:solidFill>
                <a:latin typeface="Teko"/>
                <a:ea typeface="Teko"/>
                <a:cs typeface="Teko"/>
                <a:sym typeface="Teko"/>
              </a:rPr>
              <a:t>pyjokes</a:t>
            </a:r>
            <a:r>
              <a:rPr lang="es" dirty="0" smtClean="0">
                <a:solidFill>
                  <a:srgbClr val="F3F3F3"/>
                </a:solidFill>
                <a:latin typeface="Teko"/>
                <a:ea typeface="Teko"/>
                <a:cs typeface="Teko"/>
                <a:sym typeface="Teko"/>
              </a:rPr>
              <a:t> </a:t>
            </a:r>
            <a:endParaRPr dirty="0">
              <a:solidFill>
                <a:srgbClr val="F3F3F3"/>
              </a:solidFill>
              <a:latin typeface="Teko"/>
              <a:ea typeface="Teko"/>
              <a:cs typeface="Teko"/>
              <a:sym typeface="Teko"/>
            </a:endParaRPr>
          </a:p>
        </p:txBody>
      </p:sp>
      <p:pic>
        <p:nvPicPr>
          <p:cNvPr id="76" name="Google Shape;613;p27"/>
          <p:cNvPicPr preferRelativeResize="0"/>
          <p:nvPr/>
        </p:nvPicPr>
        <p:blipFill rotWithShape="1">
          <a:blip r:embed="rId2">
            <a:alphaModFix/>
          </a:blip>
          <a:srcRect l="13110" t="-16091" r="13110" b="42312"/>
          <a:stretch/>
        </p:blipFill>
        <p:spPr>
          <a:xfrm>
            <a:off x="1571009" y="1259506"/>
            <a:ext cx="694500" cy="665400"/>
          </a:xfrm>
          <a:prstGeom prst="ellipse">
            <a:avLst/>
          </a:prstGeom>
          <a:noFill/>
          <a:ln>
            <a:noFill/>
          </a:ln>
        </p:spPr>
      </p:pic>
      <p:pic>
        <p:nvPicPr>
          <p:cNvPr id="77" name="Google Shape;614;p27"/>
          <p:cNvPicPr preferRelativeResize="0"/>
          <p:nvPr/>
        </p:nvPicPr>
        <p:blipFill rotWithShape="1">
          <a:blip r:embed="rId3">
            <a:alphaModFix amt="90000"/>
          </a:blip>
          <a:srcRect b="58359"/>
          <a:stretch/>
        </p:blipFill>
        <p:spPr>
          <a:xfrm>
            <a:off x="1589592" y="3335943"/>
            <a:ext cx="694500" cy="665400"/>
          </a:xfrm>
          <a:prstGeom prst="ellipse">
            <a:avLst/>
          </a:prstGeom>
          <a:noFill/>
          <a:ln>
            <a:noFill/>
          </a:ln>
        </p:spPr>
      </p:pic>
      <p:pic>
        <p:nvPicPr>
          <p:cNvPr id="78" name="Google Shape;615;p27"/>
          <p:cNvPicPr preferRelativeResize="0"/>
          <p:nvPr/>
        </p:nvPicPr>
        <p:blipFill rotWithShape="1">
          <a:blip r:embed="rId4">
            <a:alphaModFix amt="90000"/>
          </a:blip>
          <a:srcRect t="-11919" b="40927"/>
          <a:stretch/>
        </p:blipFill>
        <p:spPr>
          <a:xfrm>
            <a:off x="6915282" y="2270906"/>
            <a:ext cx="694500" cy="665400"/>
          </a:xfrm>
          <a:prstGeom prst="ellipse">
            <a:avLst/>
          </a:prstGeom>
          <a:noFill/>
          <a:ln>
            <a:noFill/>
          </a:ln>
        </p:spPr>
      </p:pic>
    </p:spTree>
    <p:extLst>
      <p:ext uri="{BB962C8B-B14F-4D97-AF65-F5344CB8AC3E}">
        <p14:creationId xmlns:p14="http://schemas.microsoft.com/office/powerpoint/2010/main" val="8811782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pic>
        <p:nvPicPr>
          <p:cNvPr id="794" name="Google Shape;794;p34"/>
          <p:cNvPicPr preferRelativeResize="0"/>
          <p:nvPr/>
        </p:nvPicPr>
        <p:blipFill rotWithShape="1">
          <a:blip r:embed="rId3">
            <a:alphaModFix/>
          </a:blip>
          <a:srcRect/>
          <a:stretch/>
        </p:blipFill>
        <p:spPr>
          <a:xfrm>
            <a:off x="2510775" y="903500"/>
            <a:ext cx="5913223" cy="3507049"/>
          </a:xfrm>
          <a:prstGeom prst="rect">
            <a:avLst/>
          </a:prstGeom>
          <a:noFill/>
          <a:ln>
            <a:noFill/>
          </a:ln>
        </p:spPr>
      </p:pic>
      <p:sp>
        <p:nvSpPr>
          <p:cNvPr id="792" name="Google Shape;792;p34"/>
          <p:cNvSpPr txBox="1">
            <a:spLocks noGrp="1"/>
          </p:cNvSpPr>
          <p:nvPr>
            <p:ph type="ctrTitle" idx="2"/>
          </p:nvPr>
        </p:nvSpPr>
        <p:spPr>
          <a:xfrm flipH="1">
            <a:off x="4632499" y="2723322"/>
            <a:ext cx="1669774" cy="748747"/>
          </a:xfrm>
          <a:prstGeom prst="rect">
            <a:avLst/>
          </a:prstGeom>
        </p:spPr>
        <p:txBody>
          <a:bodyPr spcFirstLastPara="1" wrap="square" lIns="91425" tIns="91425" rIns="91425" bIns="91425" anchor="b" anchorCtr="0">
            <a:no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marL="0" lvl="0" indent="0" algn="ctr" rtl="0">
              <a:spcBef>
                <a:spcPts val="0"/>
              </a:spcBef>
              <a:spcAft>
                <a:spcPts val="0"/>
              </a:spcAft>
              <a:buNone/>
            </a:pPr>
            <a:r>
              <a:rPr lang="es" b="1" cap="all"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CATTY</a:t>
            </a:r>
            <a:endParaRPr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sym typeface="Teko"/>
            </a:endParaRPr>
          </a:p>
          <a:p>
            <a:pPr marL="0" lvl="0" indent="0" algn="ctr" rtl="0">
              <a:spcBef>
                <a:spcPts val="0"/>
              </a:spcBef>
              <a:spcAft>
                <a:spcPts val="0"/>
              </a:spcAft>
              <a:buNone/>
            </a:pPr>
            <a:endParaRPr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sym typeface="Teko"/>
            </a:endParaRPr>
          </a:p>
        </p:txBody>
      </p:sp>
      <p:sp>
        <p:nvSpPr>
          <p:cNvPr id="793" name="Google Shape;793;p34"/>
          <p:cNvSpPr txBox="1">
            <a:spLocks noGrp="1"/>
          </p:cNvSpPr>
          <p:nvPr>
            <p:ph type="ctrTitle"/>
          </p:nvPr>
        </p:nvSpPr>
        <p:spPr>
          <a:xfrm flipH="1">
            <a:off x="2742310" y="325700"/>
            <a:ext cx="3187147" cy="577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 sz="1800" dirty="0" smtClean="0">
                <a:solidFill>
                  <a:srgbClr val="F3F3F3"/>
                </a:solidFill>
                <a:latin typeface="Arial Black" pitchFamily="34" charset="0"/>
              </a:rPr>
              <a:t>FUTURE PROSPECTIVE</a:t>
            </a:r>
            <a:endParaRPr sz="1800" dirty="0">
              <a:solidFill>
                <a:srgbClr val="F3F3F3"/>
              </a:solidFill>
              <a:latin typeface="Arial Black" pitchFamily="34" charset="0"/>
            </a:endParaRPr>
          </a:p>
        </p:txBody>
      </p:sp>
      <p:pic>
        <p:nvPicPr>
          <p:cNvPr id="5" name="Google Shape;1277;p40"/>
          <p:cNvPicPr preferRelativeResize="0"/>
          <p:nvPr/>
        </p:nvPicPr>
        <p:blipFill rotWithShape="1">
          <a:blip r:embed="rId4">
            <a:alphaModFix/>
          </a:blip>
          <a:srcRect l="38900" t="-2030" r="25895" b="2030"/>
          <a:stretch/>
        </p:blipFill>
        <p:spPr>
          <a:xfrm>
            <a:off x="1009575" y="1654145"/>
            <a:ext cx="1845773" cy="2949299"/>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4" name="Google Shape;104;p24"/>
          <p:cNvPicPr preferRelativeResize="0"/>
          <p:nvPr/>
        </p:nvPicPr>
        <p:blipFill rotWithShape="1">
          <a:blip r:embed="rId3">
            <a:alphaModFix/>
          </a:blip>
          <a:srcRect l="6664" t="4858" r="6220" b="5495"/>
          <a:stretch/>
        </p:blipFill>
        <p:spPr>
          <a:xfrm>
            <a:off x="4686308" y="411988"/>
            <a:ext cx="4197350" cy="4319530"/>
          </a:xfrm>
          <a:prstGeom prst="rect">
            <a:avLst/>
          </a:prstGeom>
          <a:noFill/>
          <a:ln>
            <a:noFill/>
          </a:ln>
        </p:spPr>
      </p:pic>
      <p:sp>
        <p:nvSpPr>
          <p:cNvPr id="5" name="Rectangle 4"/>
          <p:cNvSpPr/>
          <p:nvPr/>
        </p:nvSpPr>
        <p:spPr>
          <a:xfrm>
            <a:off x="818343" y="928823"/>
            <a:ext cx="3532505" cy="1200329"/>
          </a:xfrm>
          <a:prstGeom prst="rect">
            <a:avLst/>
          </a:prstGeom>
          <a:noFill/>
        </p:spPr>
        <p:txBody>
          <a:bodyPr wrap="none" lIns="91440" tIns="45720" rIns="91440" bIns="45720">
            <a:spAutoFit/>
          </a:bodyPr>
          <a:lstStyle/>
          <a:p>
            <a:pPr algn="ctr"/>
            <a:r>
              <a:rPr lang="en-US" sz="72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Bodoni MT Black" pitchFamily="18" charset="0"/>
              </a:rPr>
              <a:t>CATTY</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Bodoni MT Black" pitchFamily="18" charset="0"/>
            </a:endParaRPr>
          </a:p>
        </p:txBody>
      </p:sp>
      <p:sp>
        <p:nvSpPr>
          <p:cNvPr id="6" name="Rectangle 5"/>
          <p:cNvSpPr/>
          <p:nvPr/>
        </p:nvSpPr>
        <p:spPr>
          <a:xfrm>
            <a:off x="319393" y="3205212"/>
            <a:ext cx="4530406" cy="400110"/>
          </a:xfrm>
          <a:prstGeom prst="rect">
            <a:avLst/>
          </a:prstGeom>
          <a:noFill/>
        </p:spPr>
        <p:txBody>
          <a:bodyPr wrap="none" lIns="91440" tIns="45720" rIns="91440" bIns="45720">
            <a:spAutoFit/>
          </a:bodyPr>
          <a:lstStyle/>
          <a:p>
            <a:pPr algn="ctr"/>
            <a:r>
              <a:rPr lang="en-US"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A virtual voice assistant using python</a:t>
            </a:r>
            <a:endParaRPr lang="en-US" sz="5400" b="1" cap="none" spc="0" dirty="0">
              <a:ln w="31550" cmpd="sng">
                <a:gradFill>
                  <a:gsLst>
                    <a:gs pos="25000">
                      <a:schemeClr val="accent1">
                        <a:shade val="25000"/>
                        <a:satMod val="190000"/>
                      </a:schemeClr>
                    </a:gs>
                    <a:gs pos="80000">
                      <a:schemeClr val="accent1">
                        <a:tint val="75000"/>
                        <a:satMod val="190000"/>
                      </a:schemeClr>
                    </a:gs>
                  </a:gsLst>
                  <a:lin ang="5400000"/>
                </a:gradFill>
                <a:prstDash val="solid"/>
              </a:ln>
              <a:solidFill>
                <a:srgbClr val="FFFFFF"/>
              </a:solidFill>
              <a:effectLst>
                <a:outerShdw blurRad="41275" dist="12700" dir="12000000" algn="tl" rotWithShape="0">
                  <a:srgbClr val="000000">
                    <a:alpha val="40000"/>
                  </a:srgbClr>
                </a:outerShdw>
              </a:effectLst>
            </a:endParaRPr>
          </a:p>
        </p:txBody>
      </p:sp>
    </p:spTree>
    <p:extLst>
      <p:ext uri="{BB962C8B-B14F-4D97-AF65-F5344CB8AC3E}">
        <p14:creationId xmlns:p14="http://schemas.microsoft.com/office/powerpoint/2010/main" val="33902253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0"/>
          <p:cNvGrpSpPr/>
          <p:nvPr/>
        </p:nvGrpSpPr>
        <p:grpSpPr>
          <a:xfrm rot="10800000">
            <a:off x="-11" y="736033"/>
            <a:ext cx="5944581" cy="1320238"/>
            <a:chOff x="2735900" y="3141850"/>
            <a:chExt cx="4615000" cy="1024950"/>
          </a:xfrm>
        </p:grpSpPr>
        <p:sp>
          <p:nvSpPr>
            <p:cNvPr id="657" name="Google Shape;657;p30"/>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30"/>
          <p:cNvSpPr txBox="1">
            <a:spLocks noGrp="1"/>
          </p:cNvSpPr>
          <p:nvPr>
            <p:ph type="subTitle" idx="1"/>
          </p:nvPr>
        </p:nvSpPr>
        <p:spPr>
          <a:xfrm>
            <a:off x="1002692" y="1699858"/>
            <a:ext cx="4609604" cy="2070385"/>
          </a:xfrm>
          <a:prstGeom prst="rect">
            <a:avLst/>
          </a:prstGeom>
        </p:spPr>
        <p:txBody>
          <a:bodyPr spcFirstLastPara="1" wrap="square" lIns="91425" tIns="91425" rIns="91425" bIns="91425" anchor="t" anchorCtr="0">
            <a:noAutofit/>
          </a:bodyPr>
          <a:lstStyle/>
          <a:p>
            <a:pPr marL="0" lvl="0" indent="0" algn="just"/>
            <a:r>
              <a:rPr lang="en-US" dirty="0"/>
              <a:t>As AI becomes more advanced and voice technology becomes more accepted, not only will voice controlled digital assistants become more natural, they will also become more integrated into more daily devices. Also, conversations will become much more natural, emulating human conversations, which will begin to introduce more complex task flows. More and more people are using voice assistants too, as it was estimated in early 2019 that </a:t>
            </a:r>
            <a:r>
              <a:rPr lang="en-US" u="sng" dirty="0">
                <a:hlinkClick r:id="rId3"/>
              </a:rPr>
              <a:t>111.8 million people in the US will use a voice assistant at least monthly, up 9.5% from last year.</a:t>
            </a:r>
            <a:endParaRPr sz="1000" dirty="0">
              <a:solidFill>
                <a:srgbClr val="F3F3F3"/>
              </a:solidFill>
            </a:endParaRPr>
          </a:p>
        </p:txBody>
      </p:sp>
      <p:sp>
        <p:nvSpPr>
          <p:cNvPr id="660" name="Google Shape;660;p30"/>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20</a:t>
            </a:fld>
            <a:endParaRPr/>
          </a:p>
        </p:txBody>
      </p:sp>
      <p:pic>
        <p:nvPicPr>
          <p:cNvPr id="662" name="Google Shape;662;p30"/>
          <p:cNvPicPr preferRelativeResize="0"/>
          <p:nvPr/>
        </p:nvPicPr>
        <p:blipFill>
          <a:blip r:embed="rId4">
            <a:alphaModFix/>
          </a:blip>
          <a:stretch>
            <a:fillRect/>
          </a:stretch>
        </p:blipFill>
        <p:spPr>
          <a:xfrm rot="5400000" flipH="1">
            <a:off x="5873238" y="1852038"/>
            <a:ext cx="3371849" cy="1439425"/>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354843" y="1207825"/>
            <a:ext cx="5431808" cy="1819675"/>
          </a:xfrm>
        </p:spPr>
        <p:txBody>
          <a:bodyPr/>
          <a:lstStyle/>
          <a:p>
            <a:r>
              <a:rPr lang="en-IN" sz="1400" dirty="0"/>
              <a:t>The importance of “voice” is undeniable. For this very reason, companies are already figuring out the best ways to make use of voice assistants and integrating them into their marketing and customer services.</a:t>
            </a:r>
            <a:br>
              <a:rPr lang="en-IN" sz="1400" dirty="0"/>
            </a:br>
            <a:r>
              <a:rPr lang="en-IN" sz="1400" dirty="0"/>
              <a:t> To be on top of the game, it is especially important to focus on the new ways customers might interact with voice-enabled machines and develop strategies accordingly.</a:t>
            </a:r>
            <a:br>
              <a:rPr lang="en-IN" sz="1400" dirty="0"/>
            </a:br>
            <a:r>
              <a:rPr lang="en-US" sz="1400" dirty="0"/>
              <a:t> </a:t>
            </a:r>
            <a:endParaRPr lang="en-IN" sz="1400" dirty="0"/>
          </a:p>
        </p:txBody>
      </p:sp>
      <p:pic>
        <p:nvPicPr>
          <p:cNvPr id="6" name="Google Shape;1794;p47"/>
          <p:cNvPicPr preferRelativeResize="0"/>
          <p:nvPr/>
        </p:nvPicPr>
        <p:blipFill rotWithShape="1">
          <a:blip r:embed="rId2">
            <a:alphaModFix/>
          </a:blip>
          <a:srcRect l="25302" r="25297"/>
          <a:stretch/>
        </p:blipFill>
        <p:spPr>
          <a:xfrm>
            <a:off x="5855804" y="647266"/>
            <a:ext cx="2845450" cy="3240024"/>
          </a:xfrm>
          <a:prstGeom prst="rect">
            <a:avLst/>
          </a:prstGeom>
          <a:noFill/>
          <a:ln>
            <a:noFill/>
          </a:ln>
        </p:spPr>
      </p:pic>
    </p:spTree>
    <p:extLst>
      <p:ext uri="{BB962C8B-B14F-4D97-AF65-F5344CB8AC3E}">
        <p14:creationId xmlns:p14="http://schemas.microsoft.com/office/powerpoint/2010/main" val="27279972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82788"/>
            <a:ext cx="8966579" cy="837036"/>
          </a:xfrm>
        </p:spPr>
        <p:txBody>
          <a:bodyPr/>
          <a:lstStyle/>
          <a:p>
            <a:pPr algn="ctr"/>
            <a:r>
              <a:rPr lang="en-US" sz="2400" dirty="0">
                <a:latin typeface="+mn-lt"/>
              </a:rPr>
              <a:t> </a:t>
            </a:r>
            <a:r>
              <a:rPr lang="en-US" sz="2400" dirty="0" smtClean="0">
                <a:latin typeface="+mn-lt"/>
              </a:rPr>
              <a:t>At the end of </a:t>
            </a:r>
            <a:r>
              <a:rPr lang="en-US" sz="2400" dirty="0">
                <a:latin typeface="+mn-lt"/>
              </a:rPr>
              <a:t>2020, there will be 4.2 billion digital voice assistants being used in devices around the world.</a:t>
            </a:r>
            <a:endParaRPr lang="en-IN" sz="2400" dirty="0">
              <a:latin typeface="+mn-lt"/>
            </a:endParaRPr>
          </a:p>
        </p:txBody>
      </p:sp>
      <p:grpSp>
        <p:nvGrpSpPr>
          <p:cNvPr id="4" name="Google Shape;777;p40"/>
          <p:cNvGrpSpPr/>
          <p:nvPr/>
        </p:nvGrpSpPr>
        <p:grpSpPr>
          <a:xfrm>
            <a:off x="771099" y="409433"/>
            <a:ext cx="7328847" cy="3350525"/>
            <a:chOff x="1041903" y="1936461"/>
            <a:chExt cx="3784285" cy="2246679"/>
          </a:xfrm>
        </p:grpSpPr>
        <p:sp>
          <p:nvSpPr>
            <p:cNvPr id="5"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779;p40"/>
            <p:cNvGrpSpPr/>
            <p:nvPr/>
          </p:nvGrpSpPr>
          <p:grpSpPr>
            <a:xfrm>
              <a:off x="4088698" y="3407857"/>
              <a:ext cx="63780" cy="54671"/>
              <a:chOff x="5402331" y="3937355"/>
              <a:chExt cx="37776" cy="32380"/>
            </a:xfrm>
          </p:grpSpPr>
          <p:sp>
            <p:nvSpPr>
              <p:cNvPr id="804"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782;p40"/>
            <p:cNvGrpSpPr/>
            <p:nvPr/>
          </p:nvGrpSpPr>
          <p:grpSpPr>
            <a:xfrm>
              <a:off x="3910703" y="3407857"/>
              <a:ext cx="63794" cy="54671"/>
              <a:chOff x="5296908" y="3937355"/>
              <a:chExt cx="37783" cy="32380"/>
            </a:xfrm>
          </p:grpSpPr>
          <p:sp>
            <p:nvSpPr>
              <p:cNvPr id="802"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785;p40"/>
            <p:cNvGrpSpPr/>
            <p:nvPr/>
          </p:nvGrpSpPr>
          <p:grpSpPr>
            <a:xfrm>
              <a:off x="2981752" y="2049401"/>
              <a:ext cx="146669" cy="95265"/>
              <a:chOff x="4746712" y="3132773"/>
              <a:chExt cx="86869" cy="56424"/>
            </a:xfrm>
          </p:grpSpPr>
          <p:sp>
            <p:nvSpPr>
              <p:cNvPr id="800"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788;p40"/>
            <p:cNvGrpSpPr/>
            <p:nvPr/>
          </p:nvGrpSpPr>
          <p:grpSpPr>
            <a:xfrm>
              <a:off x="3027206" y="2067235"/>
              <a:ext cx="63780" cy="54790"/>
              <a:chOff x="4773634" y="3143336"/>
              <a:chExt cx="37776" cy="32451"/>
            </a:xfrm>
          </p:grpSpPr>
          <p:sp>
            <p:nvSpPr>
              <p:cNvPr id="798"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791;p40"/>
            <p:cNvGrpSpPr/>
            <p:nvPr/>
          </p:nvGrpSpPr>
          <p:grpSpPr>
            <a:xfrm>
              <a:off x="2943680" y="2046825"/>
              <a:ext cx="63780" cy="54804"/>
              <a:chOff x="4724163" y="3131248"/>
              <a:chExt cx="37776" cy="32459"/>
            </a:xfrm>
          </p:grpSpPr>
          <p:sp>
            <p:nvSpPr>
              <p:cNvPr id="796"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794;p40"/>
            <p:cNvGrpSpPr/>
            <p:nvPr/>
          </p:nvGrpSpPr>
          <p:grpSpPr>
            <a:xfrm>
              <a:off x="2995881" y="2122477"/>
              <a:ext cx="54631" cy="46929"/>
              <a:chOff x="4755081" y="3176054"/>
              <a:chExt cx="32357" cy="27795"/>
            </a:xfrm>
          </p:grpSpPr>
          <p:sp>
            <p:nvSpPr>
              <p:cNvPr id="794"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797;p40"/>
            <p:cNvGrpSpPr/>
            <p:nvPr/>
          </p:nvGrpSpPr>
          <p:grpSpPr>
            <a:xfrm>
              <a:off x="3092912" y="2027211"/>
              <a:ext cx="54790" cy="46942"/>
              <a:chOff x="4812550" y="3119631"/>
              <a:chExt cx="32451" cy="27803"/>
            </a:xfrm>
          </p:grpSpPr>
          <p:sp>
            <p:nvSpPr>
              <p:cNvPr id="792"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00;p40"/>
            <p:cNvGrpSpPr/>
            <p:nvPr/>
          </p:nvGrpSpPr>
          <p:grpSpPr>
            <a:xfrm>
              <a:off x="4093678" y="3585401"/>
              <a:ext cx="401114" cy="369164"/>
              <a:chOff x="5405280" y="4042510"/>
              <a:chExt cx="237570" cy="218647"/>
            </a:xfrm>
          </p:grpSpPr>
          <p:sp>
            <p:nvSpPr>
              <p:cNvPr id="786"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07;p40"/>
            <p:cNvGrpSpPr/>
            <p:nvPr/>
          </p:nvGrpSpPr>
          <p:grpSpPr>
            <a:xfrm>
              <a:off x="4055765" y="3725603"/>
              <a:ext cx="63780" cy="54671"/>
              <a:chOff x="5382826" y="4125549"/>
              <a:chExt cx="37776" cy="32380"/>
            </a:xfrm>
          </p:grpSpPr>
          <p:sp>
            <p:nvSpPr>
              <p:cNvPr id="784"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10;p40"/>
            <p:cNvGrpSpPr/>
            <p:nvPr/>
          </p:nvGrpSpPr>
          <p:grpSpPr>
            <a:xfrm>
              <a:off x="4212540" y="3843855"/>
              <a:ext cx="63794" cy="54644"/>
              <a:chOff x="5475680" y="4195587"/>
              <a:chExt cx="37783" cy="32364"/>
            </a:xfrm>
          </p:grpSpPr>
          <p:sp>
            <p:nvSpPr>
              <p:cNvPr id="782"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813;p40"/>
            <p:cNvGrpSpPr/>
            <p:nvPr/>
          </p:nvGrpSpPr>
          <p:grpSpPr>
            <a:xfrm>
              <a:off x="4308603" y="3559546"/>
              <a:ext cx="56238" cy="54472"/>
              <a:chOff x="5532575" y="4027197"/>
              <a:chExt cx="33308" cy="32262"/>
            </a:xfrm>
          </p:grpSpPr>
          <p:sp>
            <p:nvSpPr>
              <p:cNvPr id="780"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16;p40"/>
            <p:cNvGrpSpPr/>
            <p:nvPr/>
          </p:nvGrpSpPr>
          <p:grpSpPr>
            <a:xfrm>
              <a:off x="4406750" y="3927873"/>
              <a:ext cx="56556" cy="54485"/>
              <a:chOff x="5590706" y="4245348"/>
              <a:chExt cx="33497" cy="32270"/>
            </a:xfrm>
          </p:grpSpPr>
          <p:sp>
            <p:nvSpPr>
              <p:cNvPr id="778"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819;p40"/>
            <p:cNvGrpSpPr/>
            <p:nvPr/>
          </p:nvGrpSpPr>
          <p:grpSpPr>
            <a:xfrm>
              <a:off x="4453984" y="3698805"/>
              <a:ext cx="55906" cy="54631"/>
              <a:chOff x="5618681" y="4109677"/>
              <a:chExt cx="33112" cy="32357"/>
            </a:xfrm>
          </p:grpSpPr>
          <p:sp>
            <p:nvSpPr>
              <p:cNvPr id="776"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822;p40"/>
            <p:cNvGrpSpPr/>
            <p:nvPr/>
          </p:nvGrpSpPr>
          <p:grpSpPr>
            <a:xfrm>
              <a:off x="4218649" y="3730184"/>
              <a:ext cx="53024" cy="45428"/>
              <a:chOff x="5479298" y="4128262"/>
              <a:chExt cx="31405" cy="26906"/>
            </a:xfrm>
          </p:grpSpPr>
          <p:sp>
            <p:nvSpPr>
              <p:cNvPr id="774"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25;p40"/>
            <p:cNvGrpSpPr/>
            <p:nvPr/>
          </p:nvGrpSpPr>
          <p:grpSpPr>
            <a:xfrm>
              <a:off x="4393577" y="3817735"/>
              <a:ext cx="53183" cy="45415"/>
              <a:chOff x="5582903" y="4180116"/>
              <a:chExt cx="31499" cy="26898"/>
            </a:xfrm>
          </p:grpSpPr>
          <p:sp>
            <p:nvSpPr>
              <p:cNvPr id="772"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828;p40"/>
            <p:cNvGrpSpPr/>
            <p:nvPr/>
          </p:nvGrpSpPr>
          <p:grpSpPr>
            <a:xfrm>
              <a:off x="1721230" y="2235576"/>
              <a:ext cx="100577" cy="96554"/>
              <a:chOff x="4000135" y="3243041"/>
              <a:chExt cx="59570" cy="57186"/>
            </a:xfrm>
          </p:grpSpPr>
          <p:sp>
            <p:nvSpPr>
              <p:cNvPr id="76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832;p40"/>
            <p:cNvGrpSpPr/>
            <p:nvPr/>
          </p:nvGrpSpPr>
          <p:grpSpPr>
            <a:xfrm>
              <a:off x="1683318" y="2240357"/>
              <a:ext cx="63794" cy="54671"/>
              <a:chOff x="3977681" y="3245872"/>
              <a:chExt cx="37783" cy="32380"/>
            </a:xfrm>
          </p:grpSpPr>
          <p:sp>
            <p:nvSpPr>
              <p:cNvPr id="767"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835;p40"/>
            <p:cNvGrpSpPr/>
            <p:nvPr/>
          </p:nvGrpSpPr>
          <p:grpSpPr>
            <a:xfrm>
              <a:off x="1789991" y="2268721"/>
              <a:ext cx="53024" cy="45588"/>
              <a:chOff x="4040860" y="3262672"/>
              <a:chExt cx="31405" cy="27001"/>
            </a:xfrm>
          </p:grpSpPr>
          <p:sp>
            <p:nvSpPr>
              <p:cNvPr id="765"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838;p40"/>
            <p:cNvGrpSpPr/>
            <p:nvPr/>
          </p:nvGrpSpPr>
          <p:grpSpPr>
            <a:xfrm>
              <a:off x="1756580" y="2214104"/>
              <a:ext cx="53011" cy="45428"/>
              <a:chOff x="4021072" y="3230323"/>
              <a:chExt cx="31397" cy="26906"/>
            </a:xfrm>
          </p:grpSpPr>
          <p:sp>
            <p:nvSpPr>
              <p:cNvPr id="763"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841;p40"/>
            <p:cNvGrpSpPr/>
            <p:nvPr/>
          </p:nvGrpSpPr>
          <p:grpSpPr>
            <a:xfrm>
              <a:off x="1723488" y="2310578"/>
              <a:ext cx="53183" cy="45495"/>
              <a:chOff x="4001472" y="3287462"/>
              <a:chExt cx="31499" cy="26945"/>
            </a:xfrm>
          </p:grpSpPr>
          <p:sp>
            <p:nvSpPr>
              <p:cNvPr id="761"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44;p40"/>
            <p:cNvGrpSpPr/>
            <p:nvPr/>
          </p:nvGrpSpPr>
          <p:grpSpPr>
            <a:xfrm>
              <a:off x="1902426" y="2283767"/>
              <a:ext cx="259118" cy="186189"/>
              <a:chOff x="4107453" y="3271583"/>
              <a:chExt cx="153470" cy="110275"/>
            </a:xfrm>
          </p:grpSpPr>
          <p:sp>
            <p:nvSpPr>
              <p:cNvPr id="757"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849;p40"/>
            <p:cNvGrpSpPr/>
            <p:nvPr/>
          </p:nvGrpSpPr>
          <p:grpSpPr>
            <a:xfrm>
              <a:off x="1952223" y="2262294"/>
              <a:ext cx="53183" cy="45588"/>
              <a:chOff x="4136947" y="3258865"/>
              <a:chExt cx="31499" cy="27001"/>
            </a:xfrm>
          </p:grpSpPr>
          <p:sp>
            <p:nvSpPr>
              <p:cNvPr id="755"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852;p40"/>
            <p:cNvGrpSpPr/>
            <p:nvPr/>
          </p:nvGrpSpPr>
          <p:grpSpPr>
            <a:xfrm>
              <a:off x="1864036" y="2275149"/>
              <a:ext cx="53130" cy="45415"/>
              <a:chOff x="4084715" y="3266478"/>
              <a:chExt cx="31468" cy="26898"/>
            </a:xfrm>
          </p:grpSpPr>
          <p:sp>
            <p:nvSpPr>
              <p:cNvPr id="7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855;p40"/>
            <p:cNvGrpSpPr/>
            <p:nvPr/>
          </p:nvGrpSpPr>
          <p:grpSpPr>
            <a:xfrm>
              <a:off x="1989817" y="2297723"/>
              <a:ext cx="53024" cy="45495"/>
              <a:chOff x="4159213" y="3279849"/>
              <a:chExt cx="31405" cy="26945"/>
            </a:xfrm>
          </p:grpSpPr>
          <p:sp>
            <p:nvSpPr>
              <p:cNvPr id="751"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858;p40"/>
            <p:cNvGrpSpPr/>
            <p:nvPr/>
          </p:nvGrpSpPr>
          <p:grpSpPr>
            <a:xfrm>
              <a:off x="2061299" y="2275188"/>
              <a:ext cx="53024" cy="45389"/>
              <a:chOff x="4201550" y="3266502"/>
              <a:chExt cx="31405" cy="26883"/>
            </a:xfrm>
          </p:grpSpPr>
          <p:sp>
            <p:nvSpPr>
              <p:cNvPr id="74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861;p40"/>
            <p:cNvGrpSpPr/>
            <p:nvPr/>
          </p:nvGrpSpPr>
          <p:grpSpPr>
            <a:xfrm>
              <a:off x="2061299" y="2396375"/>
              <a:ext cx="53024" cy="45468"/>
              <a:chOff x="4201550" y="3338278"/>
              <a:chExt cx="31405" cy="26930"/>
            </a:xfrm>
          </p:grpSpPr>
          <p:sp>
            <p:nvSpPr>
              <p:cNvPr id="747"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864;p40"/>
            <p:cNvGrpSpPr/>
            <p:nvPr/>
          </p:nvGrpSpPr>
          <p:grpSpPr>
            <a:xfrm>
              <a:off x="2123300" y="2448470"/>
              <a:ext cx="53024" cy="45588"/>
              <a:chOff x="4238272" y="3369132"/>
              <a:chExt cx="31405" cy="27001"/>
            </a:xfrm>
          </p:grpSpPr>
          <p:sp>
            <p:nvSpPr>
              <p:cNvPr id="74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868;p40"/>
            <p:cNvGrpSpPr/>
            <p:nvPr/>
          </p:nvGrpSpPr>
          <p:grpSpPr>
            <a:xfrm>
              <a:off x="1914962" y="2163191"/>
              <a:ext cx="53024" cy="45574"/>
              <a:chOff x="4114878" y="3200169"/>
              <a:chExt cx="31405" cy="26993"/>
            </a:xfrm>
          </p:grpSpPr>
          <p:sp>
            <p:nvSpPr>
              <p:cNvPr id="743"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871;p40"/>
            <p:cNvGrpSpPr/>
            <p:nvPr/>
          </p:nvGrpSpPr>
          <p:grpSpPr>
            <a:xfrm>
              <a:off x="1836893" y="2180693"/>
              <a:ext cx="53183" cy="45428"/>
              <a:chOff x="4068639" y="3210535"/>
              <a:chExt cx="31499" cy="26906"/>
            </a:xfrm>
          </p:grpSpPr>
          <p:sp>
            <p:nvSpPr>
              <p:cNvPr id="741"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874;p40"/>
            <p:cNvGrpSpPr/>
            <p:nvPr/>
          </p:nvGrpSpPr>
          <p:grpSpPr>
            <a:xfrm>
              <a:off x="1532970" y="1964268"/>
              <a:ext cx="592919" cy="271322"/>
              <a:chOff x="3888633" y="3082351"/>
              <a:chExt cx="351172" cy="160698"/>
            </a:xfrm>
          </p:grpSpPr>
          <p:sp>
            <p:nvSpPr>
              <p:cNvPr id="73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881;p40"/>
            <p:cNvGrpSpPr/>
            <p:nvPr/>
          </p:nvGrpSpPr>
          <p:grpSpPr>
            <a:xfrm>
              <a:off x="1963630" y="1938240"/>
              <a:ext cx="63794" cy="54631"/>
              <a:chOff x="4143703" y="3066935"/>
              <a:chExt cx="37783" cy="32357"/>
            </a:xfrm>
          </p:grpSpPr>
          <p:sp>
            <p:nvSpPr>
              <p:cNvPr id="733"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884;p40"/>
            <p:cNvGrpSpPr/>
            <p:nvPr/>
          </p:nvGrpSpPr>
          <p:grpSpPr>
            <a:xfrm>
              <a:off x="1796245" y="2000082"/>
              <a:ext cx="63794" cy="54790"/>
              <a:chOff x="4044565" y="3103563"/>
              <a:chExt cx="37783" cy="32451"/>
            </a:xfrm>
          </p:grpSpPr>
          <p:sp>
            <p:nvSpPr>
              <p:cNvPr id="731"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887;p40"/>
            <p:cNvGrpSpPr/>
            <p:nvPr/>
          </p:nvGrpSpPr>
          <p:grpSpPr>
            <a:xfrm>
              <a:off x="1750471" y="2143046"/>
              <a:ext cx="63780" cy="54631"/>
              <a:chOff x="4017454" y="3188237"/>
              <a:chExt cx="37776" cy="32357"/>
            </a:xfrm>
          </p:grpSpPr>
          <p:sp>
            <p:nvSpPr>
              <p:cNvPr id="729"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890;p40"/>
            <p:cNvGrpSpPr/>
            <p:nvPr/>
          </p:nvGrpSpPr>
          <p:grpSpPr>
            <a:xfrm>
              <a:off x="1588544" y="2091164"/>
              <a:ext cx="63794" cy="54631"/>
              <a:chOff x="3921548" y="3157509"/>
              <a:chExt cx="37783" cy="32357"/>
            </a:xfrm>
          </p:grpSpPr>
          <p:sp>
            <p:nvSpPr>
              <p:cNvPr id="727"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893;p40"/>
            <p:cNvGrpSpPr/>
            <p:nvPr/>
          </p:nvGrpSpPr>
          <p:grpSpPr>
            <a:xfrm>
              <a:off x="1618104" y="2182526"/>
              <a:ext cx="63794" cy="54671"/>
              <a:chOff x="3939056" y="3211620"/>
              <a:chExt cx="37783" cy="32380"/>
            </a:xfrm>
          </p:grpSpPr>
          <p:sp>
            <p:nvSpPr>
              <p:cNvPr id="725"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96;p40"/>
            <p:cNvGrpSpPr/>
            <p:nvPr/>
          </p:nvGrpSpPr>
          <p:grpSpPr>
            <a:xfrm>
              <a:off x="2018567" y="2056479"/>
              <a:ext cx="53024" cy="45468"/>
              <a:chOff x="4176240" y="3136965"/>
              <a:chExt cx="31405" cy="26930"/>
            </a:xfrm>
          </p:grpSpPr>
          <p:sp>
            <p:nvSpPr>
              <p:cNvPr id="723"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899;p40"/>
            <p:cNvGrpSpPr/>
            <p:nvPr/>
          </p:nvGrpSpPr>
          <p:grpSpPr>
            <a:xfrm>
              <a:off x="1945809" y="2082865"/>
              <a:ext cx="53183" cy="45588"/>
              <a:chOff x="4133148" y="3152593"/>
              <a:chExt cx="31499" cy="27001"/>
            </a:xfrm>
          </p:grpSpPr>
          <p:sp>
            <p:nvSpPr>
              <p:cNvPr id="721"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02;p40"/>
            <p:cNvGrpSpPr/>
            <p:nvPr/>
          </p:nvGrpSpPr>
          <p:grpSpPr>
            <a:xfrm>
              <a:off x="2093913" y="1949382"/>
              <a:ext cx="53183" cy="45415"/>
              <a:chOff x="4220866" y="3073534"/>
              <a:chExt cx="31499" cy="26898"/>
            </a:xfrm>
          </p:grpSpPr>
          <p:sp>
            <p:nvSpPr>
              <p:cNvPr id="719"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905;p40"/>
            <p:cNvGrpSpPr/>
            <p:nvPr/>
          </p:nvGrpSpPr>
          <p:grpSpPr>
            <a:xfrm>
              <a:off x="1501007" y="2214104"/>
              <a:ext cx="53183" cy="45428"/>
              <a:chOff x="3869702" y="3230323"/>
              <a:chExt cx="31499" cy="26906"/>
            </a:xfrm>
          </p:grpSpPr>
          <p:sp>
            <p:nvSpPr>
              <p:cNvPr id="717"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908;p40"/>
            <p:cNvGrpSpPr/>
            <p:nvPr/>
          </p:nvGrpSpPr>
          <p:grpSpPr>
            <a:xfrm>
              <a:off x="2217118" y="1958000"/>
              <a:ext cx="454775" cy="526735"/>
              <a:chOff x="4293838" y="3078639"/>
              <a:chExt cx="269353" cy="311973"/>
            </a:xfrm>
          </p:grpSpPr>
          <p:sp>
            <p:nvSpPr>
              <p:cNvPr id="700"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926;p40"/>
            <p:cNvGrpSpPr/>
            <p:nvPr/>
          </p:nvGrpSpPr>
          <p:grpSpPr>
            <a:xfrm>
              <a:off x="2629639" y="2402762"/>
              <a:ext cx="63780" cy="54671"/>
              <a:chOff x="4538164" y="3342061"/>
              <a:chExt cx="37776" cy="32380"/>
            </a:xfrm>
          </p:grpSpPr>
          <p:sp>
            <p:nvSpPr>
              <p:cNvPr id="698"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929;p40"/>
            <p:cNvGrpSpPr/>
            <p:nvPr/>
          </p:nvGrpSpPr>
          <p:grpSpPr>
            <a:xfrm>
              <a:off x="2179206" y="2154028"/>
              <a:ext cx="63794" cy="54737"/>
              <a:chOff x="4271383" y="3194742"/>
              <a:chExt cx="37783" cy="32420"/>
            </a:xfrm>
          </p:grpSpPr>
          <p:sp>
            <p:nvSpPr>
              <p:cNvPr id="696"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932;p40"/>
            <p:cNvGrpSpPr/>
            <p:nvPr/>
          </p:nvGrpSpPr>
          <p:grpSpPr>
            <a:xfrm>
              <a:off x="2201210" y="1967149"/>
              <a:ext cx="63794" cy="54631"/>
              <a:chOff x="4284416" y="3084058"/>
              <a:chExt cx="37783" cy="32357"/>
            </a:xfrm>
          </p:grpSpPr>
          <p:sp>
            <p:nvSpPr>
              <p:cNvPr id="694"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935;p40"/>
            <p:cNvGrpSpPr/>
            <p:nvPr/>
          </p:nvGrpSpPr>
          <p:grpSpPr>
            <a:xfrm>
              <a:off x="2529234" y="2327628"/>
              <a:ext cx="63780" cy="54790"/>
              <a:chOff x="4478697" y="3297561"/>
              <a:chExt cx="37776" cy="32451"/>
            </a:xfrm>
          </p:grpSpPr>
          <p:sp>
            <p:nvSpPr>
              <p:cNvPr id="692"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938;p40"/>
            <p:cNvGrpSpPr/>
            <p:nvPr/>
          </p:nvGrpSpPr>
          <p:grpSpPr>
            <a:xfrm>
              <a:off x="2416307" y="2385287"/>
              <a:ext cx="63780" cy="54790"/>
              <a:chOff x="4411813" y="3331711"/>
              <a:chExt cx="37776" cy="32451"/>
            </a:xfrm>
          </p:grpSpPr>
          <p:sp>
            <p:nvSpPr>
              <p:cNvPr id="690"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941;p40"/>
            <p:cNvGrpSpPr/>
            <p:nvPr/>
          </p:nvGrpSpPr>
          <p:grpSpPr>
            <a:xfrm>
              <a:off x="2291655" y="2458695"/>
              <a:ext cx="63780" cy="54631"/>
              <a:chOff x="4337984" y="3375188"/>
              <a:chExt cx="37776" cy="32357"/>
            </a:xfrm>
          </p:grpSpPr>
          <p:sp>
            <p:nvSpPr>
              <p:cNvPr id="688"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944;p40"/>
            <p:cNvGrpSpPr/>
            <p:nvPr/>
          </p:nvGrpSpPr>
          <p:grpSpPr>
            <a:xfrm>
              <a:off x="2556536" y="1978078"/>
              <a:ext cx="63953" cy="54790"/>
              <a:chOff x="4494867" y="3090530"/>
              <a:chExt cx="37878" cy="32451"/>
            </a:xfrm>
          </p:grpSpPr>
          <p:sp>
            <p:nvSpPr>
              <p:cNvPr id="686"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947;p40"/>
            <p:cNvGrpSpPr/>
            <p:nvPr/>
          </p:nvGrpSpPr>
          <p:grpSpPr>
            <a:xfrm>
              <a:off x="2607622" y="2176032"/>
              <a:ext cx="63794" cy="54737"/>
              <a:chOff x="4525124" y="3207774"/>
              <a:chExt cx="37783" cy="32420"/>
            </a:xfrm>
          </p:grpSpPr>
          <p:sp>
            <p:nvSpPr>
              <p:cNvPr id="684"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950;p40"/>
            <p:cNvGrpSpPr/>
            <p:nvPr/>
          </p:nvGrpSpPr>
          <p:grpSpPr>
            <a:xfrm>
              <a:off x="2464816" y="2123194"/>
              <a:ext cx="53183" cy="45415"/>
              <a:chOff x="4440544" y="3176479"/>
              <a:chExt cx="31499" cy="26898"/>
            </a:xfrm>
          </p:grpSpPr>
          <p:sp>
            <p:nvSpPr>
              <p:cNvPr id="682"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953;p40"/>
            <p:cNvGrpSpPr/>
            <p:nvPr/>
          </p:nvGrpSpPr>
          <p:grpSpPr>
            <a:xfrm>
              <a:off x="2312862" y="2089292"/>
              <a:ext cx="53024" cy="45588"/>
              <a:chOff x="4350545" y="3156400"/>
              <a:chExt cx="31405" cy="27001"/>
            </a:xfrm>
          </p:grpSpPr>
          <p:sp>
            <p:nvSpPr>
              <p:cNvPr id="680"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956;p40"/>
            <p:cNvGrpSpPr/>
            <p:nvPr/>
          </p:nvGrpSpPr>
          <p:grpSpPr>
            <a:xfrm>
              <a:off x="2357028" y="2255867"/>
              <a:ext cx="53024" cy="45588"/>
              <a:chOff x="4376703" y="3255058"/>
              <a:chExt cx="31405" cy="27001"/>
            </a:xfrm>
          </p:grpSpPr>
          <p:sp>
            <p:nvSpPr>
              <p:cNvPr id="678"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959;p40"/>
            <p:cNvGrpSpPr/>
            <p:nvPr/>
          </p:nvGrpSpPr>
          <p:grpSpPr>
            <a:xfrm>
              <a:off x="2280407" y="2304151"/>
              <a:ext cx="53024" cy="45495"/>
              <a:chOff x="4331322" y="3283656"/>
              <a:chExt cx="31405" cy="26945"/>
            </a:xfrm>
          </p:grpSpPr>
          <p:sp>
            <p:nvSpPr>
              <p:cNvPr id="676"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962;p40"/>
            <p:cNvGrpSpPr/>
            <p:nvPr/>
          </p:nvGrpSpPr>
          <p:grpSpPr>
            <a:xfrm>
              <a:off x="2363456" y="1936461"/>
              <a:ext cx="53024" cy="45481"/>
              <a:chOff x="4380510" y="3065882"/>
              <a:chExt cx="31405" cy="26938"/>
            </a:xfrm>
          </p:grpSpPr>
          <p:sp>
            <p:nvSpPr>
              <p:cNvPr id="674"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965;p40"/>
            <p:cNvSpPr/>
            <p:nvPr/>
          </p:nvSpPr>
          <p:spPr>
            <a:xfrm>
              <a:off x="3267840" y="3092899"/>
              <a:ext cx="13" cy="13"/>
            </a:xfrm>
            <a:custGeom>
              <a:avLst/>
              <a:gdLst/>
              <a:ahLst/>
              <a:cxnLst/>
              <a:rect l="l" t="t" r="r" b="b"/>
              <a:pathLst>
                <a:path w="1" h="1" fill="none" extrusionOk="0">
                  <a:moveTo>
                    <a:pt x="0" y="0"/>
                  </a:move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966;p40"/>
            <p:cNvGrpSpPr/>
            <p:nvPr/>
          </p:nvGrpSpPr>
          <p:grpSpPr>
            <a:xfrm>
              <a:off x="2698863" y="2169074"/>
              <a:ext cx="2101776" cy="1722839"/>
              <a:chOff x="4579164" y="3203653"/>
              <a:chExt cx="1244833" cy="1020397"/>
            </a:xfrm>
          </p:grpSpPr>
          <p:sp>
            <p:nvSpPr>
              <p:cNvPr id="573"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 name="Google Shape;969;p40"/>
              <p:cNvGrpSpPr/>
              <p:nvPr/>
            </p:nvGrpSpPr>
            <p:grpSpPr>
              <a:xfrm>
                <a:off x="4579164" y="3203653"/>
                <a:ext cx="1244833" cy="1020397"/>
                <a:chOff x="4579164" y="3203653"/>
                <a:chExt cx="1244833" cy="1020397"/>
              </a:xfrm>
            </p:grpSpPr>
            <p:sp>
              <p:nvSpPr>
                <p:cNvPr id="576"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972;p40"/>
                <p:cNvGrpSpPr/>
                <p:nvPr/>
              </p:nvGrpSpPr>
              <p:grpSpPr>
                <a:xfrm>
                  <a:off x="4579164" y="3203653"/>
                  <a:ext cx="1244833" cy="1020397"/>
                  <a:chOff x="4579164" y="3203653"/>
                  <a:chExt cx="1244833" cy="1020397"/>
                </a:xfrm>
              </p:grpSpPr>
              <p:sp>
                <p:nvSpPr>
                  <p:cNvPr id="579"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981;p40"/>
                  <p:cNvGrpSpPr/>
                  <p:nvPr/>
                </p:nvGrpSpPr>
                <p:grpSpPr>
                  <a:xfrm>
                    <a:off x="4579164" y="3203653"/>
                    <a:ext cx="1244833" cy="1020397"/>
                    <a:chOff x="4579164" y="3203653"/>
                    <a:chExt cx="1244833" cy="1020397"/>
                  </a:xfrm>
                </p:grpSpPr>
                <p:sp>
                  <p:nvSpPr>
                    <p:cNvPr id="588"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996;p40"/>
                    <p:cNvGrpSpPr/>
                    <p:nvPr/>
                  </p:nvGrpSpPr>
                  <p:grpSpPr>
                    <a:xfrm>
                      <a:off x="4579164" y="3203653"/>
                      <a:ext cx="1244833" cy="1020397"/>
                      <a:chOff x="4579164" y="3203653"/>
                      <a:chExt cx="1244833" cy="1020397"/>
                    </a:xfrm>
                  </p:grpSpPr>
                  <p:sp>
                    <p:nvSpPr>
                      <p:cNvPr id="603"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1021;p40"/>
                      <p:cNvGrpSpPr/>
                      <p:nvPr/>
                    </p:nvGrpSpPr>
                    <p:grpSpPr>
                      <a:xfrm>
                        <a:off x="4579164" y="3203653"/>
                        <a:ext cx="1244833" cy="1020397"/>
                        <a:chOff x="4579164" y="3203653"/>
                        <a:chExt cx="1244833" cy="1020397"/>
                      </a:xfrm>
                    </p:grpSpPr>
                    <p:sp>
                      <p:nvSpPr>
                        <p:cNvPr id="629"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1023;p40"/>
                        <p:cNvGrpSpPr/>
                        <p:nvPr/>
                      </p:nvGrpSpPr>
                      <p:grpSpPr>
                        <a:xfrm>
                          <a:off x="4579164" y="3203653"/>
                          <a:ext cx="1244833" cy="1020397"/>
                          <a:chOff x="4579164" y="3203653"/>
                          <a:chExt cx="1244833" cy="1020397"/>
                        </a:xfrm>
                      </p:grpSpPr>
                      <p:sp>
                        <p:nvSpPr>
                          <p:cNvPr id="631"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1031;p40"/>
                          <p:cNvGrpSpPr/>
                          <p:nvPr/>
                        </p:nvGrpSpPr>
                        <p:grpSpPr>
                          <a:xfrm>
                            <a:off x="4579164" y="3203653"/>
                            <a:ext cx="1244833" cy="1020397"/>
                            <a:chOff x="4579164" y="3203653"/>
                            <a:chExt cx="1244833" cy="1020397"/>
                          </a:xfrm>
                        </p:grpSpPr>
                        <p:sp>
                          <p:nvSpPr>
                            <p:cNvPr id="64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1045;p40"/>
                            <p:cNvGrpSpPr/>
                            <p:nvPr/>
                          </p:nvGrpSpPr>
                          <p:grpSpPr>
                            <a:xfrm>
                              <a:off x="4579164" y="3203653"/>
                              <a:ext cx="1244833" cy="1020397"/>
                              <a:chOff x="4579164" y="3203653"/>
                              <a:chExt cx="1244833" cy="1020397"/>
                            </a:xfrm>
                          </p:grpSpPr>
                          <p:sp>
                            <p:nvSpPr>
                              <p:cNvPr id="65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1053;p40"/>
                              <p:cNvGrpSpPr/>
                              <p:nvPr/>
                            </p:nvGrpSpPr>
                            <p:grpSpPr>
                              <a:xfrm>
                                <a:off x="4579164" y="3203653"/>
                                <a:ext cx="1244833" cy="1020397"/>
                                <a:chOff x="4579164" y="3203653"/>
                                <a:chExt cx="1244833" cy="1020397"/>
                              </a:xfrm>
                            </p:grpSpPr>
                            <p:sp>
                              <p:nvSpPr>
                                <p:cNvPr id="66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1059;p40"/>
                                <p:cNvGrpSpPr/>
                                <p:nvPr/>
                              </p:nvGrpSpPr>
                              <p:grpSpPr>
                                <a:xfrm>
                                  <a:off x="4579164" y="3203653"/>
                                  <a:ext cx="1244833" cy="1020397"/>
                                  <a:chOff x="4579164" y="3203653"/>
                                  <a:chExt cx="1244833" cy="1020397"/>
                                </a:xfrm>
                              </p:grpSpPr>
                              <p:sp>
                                <p:nvSpPr>
                                  <p:cNvPr id="67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9"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8"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2" name="Google Shape;1068;p40"/>
            <p:cNvGrpSpPr/>
            <p:nvPr/>
          </p:nvGrpSpPr>
          <p:grpSpPr>
            <a:xfrm>
              <a:off x="2726338" y="2836198"/>
              <a:ext cx="63780" cy="54790"/>
              <a:chOff x="4595437" y="3598775"/>
              <a:chExt cx="37776" cy="32451"/>
            </a:xfrm>
          </p:grpSpPr>
          <p:sp>
            <p:nvSpPr>
              <p:cNvPr id="571"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1071;p40"/>
            <p:cNvGrpSpPr/>
            <p:nvPr/>
          </p:nvGrpSpPr>
          <p:grpSpPr>
            <a:xfrm>
              <a:off x="2804726" y="2710695"/>
              <a:ext cx="63780" cy="54671"/>
              <a:chOff x="4641864" y="3524443"/>
              <a:chExt cx="37776" cy="32380"/>
            </a:xfrm>
          </p:grpSpPr>
          <p:sp>
            <p:nvSpPr>
              <p:cNvPr id="569"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74;p40"/>
            <p:cNvGrpSpPr/>
            <p:nvPr/>
          </p:nvGrpSpPr>
          <p:grpSpPr>
            <a:xfrm>
              <a:off x="2815814" y="3334489"/>
              <a:ext cx="63780" cy="54631"/>
              <a:chOff x="4648431" y="3893901"/>
              <a:chExt cx="37776" cy="32357"/>
            </a:xfrm>
          </p:grpSpPr>
          <p:sp>
            <p:nvSpPr>
              <p:cNvPr id="567"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1077;p40"/>
            <p:cNvGrpSpPr/>
            <p:nvPr/>
          </p:nvGrpSpPr>
          <p:grpSpPr>
            <a:xfrm>
              <a:off x="2679595" y="3045784"/>
              <a:ext cx="63940" cy="54671"/>
              <a:chOff x="4567752" y="3722908"/>
              <a:chExt cx="37870" cy="32380"/>
            </a:xfrm>
          </p:grpSpPr>
          <p:sp>
            <p:nvSpPr>
              <p:cNvPr id="565"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1080;p40"/>
            <p:cNvGrpSpPr/>
            <p:nvPr/>
          </p:nvGrpSpPr>
          <p:grpSpPr>
            <a:xfrm>
              <a:off x="2763600" y="2926151"/>
              <a:ext cx="63794" cy="54631"/>
              <a:chOff x="4617506" y="3652052"/>
              <a:chExt cx="37783" cy="32357"/>
            </a:xfrm>
          </p:grpSpPr>
          <p:sp>
            <p:nvSpPr>
              <p:cNvPr id="563"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1083;p40"/>
            <p:cNvGrpSpPr/>
            <p:nvPr/>
          </p:nvGrpSpPr>
          <p:grpSpPr>
            <a:xfrm>
              <a:off x="2968738" y="2760851"/>
              <a:ext cx="63940" cy="54631"/>
              <a:chOff x="4739005" y="3554149"/>
              <a:chExt cx="37870" cy="32357"/>
            </a:xfrm>
          </p:grpSpPr>
          <p:sp>
            <p:nvSpPr>
              <p:cNvPr id="561"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1086;p40"/>
            <p:cNvGrpSpPr/>
            <p:nvPr/>
          </p:nvGrpSpPr>
          <p:grpSpPr>
            <a:xfrm>
              <a:off x="3082793" y="2889355"/>
              <a:ext cx="63780" cy="54644"/>
              <a:chOff x="4806557" y="3630258"/>
              <a:chExt cx="37776" cy="32364"/>
            </a:xfrm>
          </p:grpSpPr>
          <p:sp>
            <p:nvSpPr>
              <p:cNvPr id="559"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1089;p40"/>
            <p:cNvGrpSpPr/>
            <p:nvPr/>
          </p:nvGrpSpPr>
          <p:grpSpPr>
            <a:xfrm>
              <a:off x="2965365" y="3520983"/>
              <a:ext cx="63940" cy="54631"/>
              <a:chOff x="4737007" y="4004357"/>
              <a:chExt cx="37870" cy="32357"/>
            </a:xfrm>
          </p:grpSpPr>
          <p:sp>
            <p:nvSpPr>
              <p:cNvPr id="557"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1092;p40"/>
            <p:cNvGrpSpPr/>
            <p:nvPr/>
          </p:nvGrpSpPr>
          <p:grpSpPr>
            <a:xfrm>
              <a:off x="3027206" y="3865872"/>
              <a:ext cx="63780" cy="54631"/>
              <a:chOff x="4773634" y="4208627"/>
              <a:chExt cx="37776" cy="32357"/>
            </a:xfrm>
          </p:grpSpPr>
          <p:sp>
            <p:nvSpPr>
              <p:cNvPr id="555"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1095;p40"/>
            <p:cNvGrpSpPr/>
            <p:nvPr/>
          </p:nvGrpSpPr>
          <p:grpSpPr>
            <a:xfrm>
              <a:off x="3220778" y="3639859"/>
              <a:ext cx="63780" cy="54790"/>
              <a:chOff x="4888282" y="4074764"/>
              <a:chExt cx="37776" cy="32451"/>
            </a:xfrm>
          </p:grpSpPr>
          <p:sp>
            <p:nvSpPr>
              <p:cNvPr id="553"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1098;p40"/>
            <p:cNvGrpSpPr/>
            <p:nvPr/>
          </p:nvGrpSpPr>
          <p:grpSpPr>
            <a:xfrm>
              <a:off x="3242782" y="3183158"/>
              <a:ext cx="63780" cy="54644"/>
              <a:chOff x="4901315" y="3804271"/>
              <a:chExt cx="37776" cy="32364"/>
            </a:xfrm>
          </p:grpSpPr>
          <p:sp>
            <p:nvSpPr>
              <p:cNvPr id="551"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1101;p40"/>
            <p:cNvGrpSpPr/>
            <p:nvPr/>
          </p:nvGrpSpPr>
          <p:grpSpPr>
            <a:xfrm>
              <a:off x="3183822" y="3032492"/>
              <a:ext cx="63900" cy="54631"/>
              <a:chOff x="4866394" y="3715035"/>
              <a:chExt cx="37846" cy="32357"/>
            </a:xfrm>
          </p:grpSpPr>
          <p:sp>
            <p:nvSpPr>
              <p:cNvPr id="549"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1104;p40"/>
            <p:cNvGrpSpPr/>
            <p:nvPr/>
          </p:nvGrpSpPr>
          <p:grpSpPr>
            <a:xfrm>
              <a:off x="3374340" y="3243141"/>
              <a:ext cx="63953" cy="54737"/>
              <a:chOff x="4979233" y="3839798"/>
              <a:chExt cx="37878" cy="32420"/>
            </a:xfrm>
          </p:grpSpPr>
          <p:sp>
            <p:nvSpPr>
              <p:cNvPr id="547"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1107;p40"/>
            <p:cNvGrpSpPr/>
            <p:nvPr/>
          </p:nvGrpSpPr>
          <p:grpSpPr>
            <a:xfrm>
              <a:off x="3055956" y="2971898"/>
              <a:ext cx="63794" cy="54671"/>
              <a:chOff x="4790662" y="3679147"/>
              <a:chExt cx="37783" cy="32380"/>
            </a:xfrm>
          </p:grpSpPr>
          <p:sp>
            <p:nvSpPr>
              <p:cNvPr id="545"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1110;p40"/>
            <p:cNvGrpSpPr/>
            <p:nvPr/>
          </p:nvGrpSpPr>
          <p:grpSpPr>
            <a:xfrm>
              <a:off x="3168405" y="2767119"/>
              <a:ext cx="63780" cy="54631"/>
              <a:chOff x="4857263" y="3557861"/>
              <a:chExt cx="37776" cy="32357"/>
            </a:xfrm>
          </p:grpSpPr>
          <p:sp>
            <p:nvSpPr>
              <p:cNvPr id="543"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1113;p40"/>
            <p:cNvGrpSpPr/>
            <p:nvPr/>
          </p:nvGrpSpPr>
          <p:grpSpPr>
            <a:xfrm>
              <a:off x="3213382" y="2919366"/>
              <a:ext cx="63794" cy="54671"/>
              <a:chOff x="4883902" y="3648033"/>
              <a:chExt cx="37783" cy="32380"/>
            </a:xfrm>
          </p:grpSpPr>
          <p:sp>
            <p:nvSpPr>
              <p:cNvPr id="541"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1116;p40"/>
            <p:cNvGrpSpPr/>
            <p:nvPr/>
          </p:nvGrpSpPr>
          <p:grpSpPr>
            <a:xfrm>
              <a:off x="3253698" y="2411474"/>
              <a:ext cx="63953" cy="54631"/>
              <a:chOff x="4907780" y="3347220"/>
              <a:chExt cx="37878" cy="32357"/>
            </a:xfrm>
          </p:grpSpPr>
          <p:sp>
            <p:nvSpPr>
              <p:cNvPr id="539"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1119;p40"/>
            <p:cNvGrpSpPr/>
            <p:nvPr/>
          </p:nvGrpSpPr>
          <p:grpSpPr>
            <a:xfrm>
              <a:off x="3519230" y="3071519"/>
              <a:ext cx="63794" cy="54644"/>
              <a:chOff x="5065048" y="3738150"/>
              <a:chExt cx="37783" cy="32364"/>
            </a:xfrm>
          </p:grpSpPr>
          <p:sp>
            <p:nvSpPr>
              <p:cNvPr id="537"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1122;p40"/>
            <p:cNvGrpSpPr/>
            <p:nvPr/>
          </p:nvGrpSpPr>
          <p:grpSpPr>
            <a:xfrm>
              <a:off x="3530318" y="2305771"/>
              <a:ext cx="63794" cy="54631"/>
              <a:chOff x="5071616" y="3284615"/>
              <a:chExt cx="37783" cy="32357"/>
            </a:xfrm>
          </p:grpSpPr>
          <p:sp>
            <p:nvSpPr>
              <p:cNvPr id="535"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1125;p40"/>
            <p:cNvGrpSpPr/>
            <p:nvPr/>
          </p:nvGrpSpPr>
          <p:grpSpPr>
            <a:xfrm>
              <a:off x="4066681" y="3108276"/>
              <a:ext cx="63794" cy="54671"/>
              <a:chOff x="5389291" y="3759921"/>
              <a:chExt cx="37783" cy="32380"/>
            </a:xfrm>
          </p:grpSpPr>
          <p:sp>
            <p:nvSpPr>
              <p:cNvPr id="533"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1128;p40"/>
            <p:cNvGrpSpPr/>
            <p:nvPr/>
          </p:nvGrpSpPr>
          <p:grpSpPr>
            <a:xfrm>
              <a:off x="4138004" y="2893869"/>
              <a:ext cx="63953" cy="54790"/>
              <a:chOff x="5431534" y="3632932"/>
              <a:chExt cx="37878" cy="32451"/>
            </a:xfrm>
          </p:grpSpPr>
          <p:sp>
            <p:nvSpPr>
              <p:cNvPr id="531"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1131;p40"/>
            <p:cNvGrpSpPr/>
            <p:nvPr/>
          </p:nvGrpSpPr>
          <p:grpSpPr>
            <a:xfrm>
              <a:off x="4322413" y="2745115"/>
              <a:ext cx="63794" cy="54631"/>
              <a:chOff x="5540755" y="3544829"/>
              <a:chExt cx="37783" cy="32357"/>
            </a:xfrm>
          </p:grpSpPr>
          <p:sp>
            <p:nvSpPr>
              <p:cNvPr id="529"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1134;p40"/>
            <p:cNvGrpSpPr/>
            <p:nvPr/>
          </p:nvGrpSpPr>
          <p:grpSpPr>
            <a:xfrm>
              <a:off x="4387481" y="2521028"/>
              <a:ext cx="63780" cy="54631"/>
              <a:chOff x="5579293" y="3412107"/>
              <a:chExt cx="37776" cy="32357"/>
            </a:xfrm>
          </p:grpSpPr>
          <p:sp>
            <p:nvSpPr>
              <p:cNvPr id="527"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137;p40"/>
            <p:cNvGrpSpPr/>
            <p:nvPr/>
          </p:nvGrpSpPr>
          <p:grpSpPr>
            <a:xfrm>
              <a:off x="4762395" y="2305771"/>
              <a:ext cx="63794" cy="54631"/>
              <a:chOff x="5801346" y="3284615"/>
              <a:chExt cx="37783" cy="32357"/>
            </a:xfrm>
          </p:grpSpPr>
          <p:sp>
            <p:nvSpPr>
              <p:cNvPr id="525"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1140;p40"/>
            <p:cNvGrpSpPr/>
            <p:nvPr/>
          </p:nvGrpSpPr>
          <p:grpSpPr>
            <a:xfrm>
              <a:off x="4698628" y="2499010"/>
              <a:ext cx="63780" cy="54644"/>
              <a:chOff x="5763578" y="3399067"/>
              <a:chExt cx="37776" cy="32364"/>
            </a:xfrm>
          </p:grpSpPr>
          <p:sp>
            <p:nvSpPr>
              <p:cNvPr id="523"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1143;p40"/>
            <p:cNvGrpSpPr/>
            <p:nvPr/>
          </p:nvGrpSpPr>
          <p:grpSpPr>
            <a:xfrm>
              <a:off x="4077769" y="2215166"/>
              <a:ext cx="63780" cy="54644"/>
              <a:chOff x="5395858" y="3230952"/>
              <a:chExt cx="37776" cy="32364"/>
            </a:xfrm>
          </p:grpSpPr>
          <p:sp>
            <p:nvSpPr>
              <p:cNvPr id="521"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1146;p40"/>
            <p:cNvGrpSpPr/>
            <p:nvPr/>
          </p:nvGrpSpPr>
          <p:grpSpPr>
            <a:xfrm>
              <a:off x="3855288" y="2143046"/>
              <a:ext cx="63780" cy="54631"/>
              <a:chOff x="5264088" y="3188237"/>
              <a:chExt cx="37776" cy="32357"/>
            </a:xfrm>
          </p:grpSpPr>
          <p:sp>
            <p:nvSpPr>
              <p:cNvPr id="519"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1149;p40"/>
            <p:cNvGrpSpPr/>
            <p:nvPr/>
          </p:nvGrpSpPr>
          <p:grpSpPr>
            <a:xfrm>
              <a:off x="4398397" y="2226095"/>
              <a:ext cx="63953" cy="54631"/>
              <a:chOff x="5585758" y="3237425"/>
              <a:chExt cx="37878" cy="32357"/>
            </a:xfrm>
          </p:grpSpPr>
          <p:sp>
            <p:nvSpPr>
              <p:cNvPr id="517"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1152;p40"/>
            <p:cNvGrpSpPr/>
            <p:nvPr/>
          </p:nvGrpSpPr>
          <p:grpSpPr>
            <a:xfrm>
              <a:off x="3196995" y="2316699"/>
              <a:ext cx="63953" cy="54790"/>
              <a:chOff x="4874196" y="3291088"/>
              <a:chExt cx="37878" cy="32451"/>
            </a:xfrm>
          </p:grpSpPr>
          <p:sp>
            <p:nvSpPr>
              <p:cNvPr id="515"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155;p40"/>
            <p:cNvGrpSpPr/>
            <p:nvPr/>
          </p:nvGrpSpPr>
          <p:grpSpPr>
            <a:xfrm>
              <a:off x="3743317" y="3151408"/>
              <a:ext cx="63794" cy="54750"/>
              <a:chOff x="5197770" y="3785466"/>
              <a:chExt cx="37783" cy="32427"/>
            </a:xfrm>
          </p:grpSpPr>
          <p:sp>
            <p:nvSpPr>
              <p:cNvPr id="513"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1158;p40"/>
            <p:cNvGrpSpPr/>
            <p:nvPr/>
          </p:nvGrpSpPr>
          <p:grpSpPr>
            <a:xfrm>
              <a:off x="3709429" y="2656117"/>
              <a:ext cx="63780" cy="54631"/>
              <a:chOff x="5177699" y="3492117"/>
              <a:chExt cx="37776" cy="32357"/>
            </a:xfrm>
          </p:grpSpPr>
          <p:sp>
            <p:nvSpPr>
              <p:cNvPr id="511"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1161;p40"/>
            <p:cNvGrpSpPr/>
            <p:nvPr/>
          </p:nvGrpSpPr>
          <p:grpSpPr>
            <a:xfrm>
              <a:off x="3999382" y="2875996"/>
              <a:ext cx="63940" cy="54671"/>
              <a:chOff x="5349431" y="3622346"/>
              <a:chExt cx="37870" cy="32380"/>
            </a:xfrm>
          </p:grpSpPr>
          <p:sp>
            <p:nvSpPr>
              <p:cNvPr id="509"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1164;p40"/>
            <p:cNvGrpSpPr/>
            <p:nvPr/>
          </p:nvGrpSpPr>
          <p:grpSpPr>
            <a:xfrm>
              <a:off x="3525657" y="2777450"/>
              <a:ext cx="91096" cy="78042"/>
              <a:chOff x="5068855" y="3563980"/>
              <a:chExt cx="53954" cy="46223"/>
            </a:xfrm>
          </p:grpSpPr>
          <p:sp>
            <p:nvSpPr>
              <p:cNvPr id="507"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1167;p40"/>
            <p:cNvGrpSpPr/>
            <p:nvPr/>
          </p:nvGrpSpPr>
          <p:grpSpPr>
            <a:xfrm>
              <a:off x="3472978" y="2487936"/>
              <a:ext cx="63940" cy="54790"/>
              <a:chOff x="5037654" y="3392507"/>
              <a:chExt cx="37870" cy="32451"/>
            </a:xfrm>
          </p:grpSpPr>
          <p:sp>
            <p:nvSpPr>
              <p:cNvPr id="505"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1170;p40"/>
            <p:cNvGrpSpPr/>
            <p:nvPr/>
          </p:nvGrpSpPr>
          <p:grpSpPr>
            <a:xfrm>
              <a:off x="4180258" y="2447620"/>
              <a:ext cx="63940" cy="54790"/>
              <a:chOff x="5456560" y="3368629"/>
              <a:chExt cx="37870" cy="32451"/>
            </a:xfrm>
          </p:grpSpPr>
          <p:sp>
            <p:nvSpPr>
              <p:cNvPr id="503"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1173;p40"/>
            <p:cNvGrpSpPr/>
            <p:nvPr/>
          </p:nvGrpSpPr>
          <p:grpSpPr>
            <a:xfrm>
              <a:off x="2997009" y="2671986"/>
              <a:ext cx="78082" cy="66874"/>
              <a:chOff x="4755749" y="3501516"/>
              <a:chExt cx="46246" cy="39608"/>
            </a:xfrm>
          </p:grpSpPr>
          <p:sp>
            <p:nvSpPr>
              <p:cNvPr id="501"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1176;p40"/>
            <p:cNvGrpSpPr/>
            <p:nvPr/>
          </p:nvGrpSpPr>
          <p:grpSpPr>
            <a:xfrm>
              <a:off x="2871388" y="2645082"/>
              <a:ext cx="63794" cy="54750"/>
              <a:chOff x="4681346" y="3485582"/>
              <a:chExt cx="37783" cy="32427"/>
            </a:xfrm>
          </p:grpSpPr>
          <p:sp>
            <p:nvSpPr>
              <p:cNvPr id="499"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1179;p40"/>
            <p:cNvGrpSpPr/>
            <p:nvPr/>
          </p:nvGrpSpPr>
          <p:grpSpPr>
            <a:xfrm>
              <a:off x="3016118" y="2316699"/>
              <a:ext cx="63953" cy="54790"/>
              <a:chOff x="4767067" y="3291088"/>
              <a:chExt cx="37878" cy="32451"/>
            </a:xfrm>
          </p:grpSpPr>
          <p:sp>
            <p:nvSpPr>
              <p:cNvPr id="497"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182;p40"/>
            <p:cNvGrpSpPr/>
            <p:nvPr/>
          </p:nvGrpSpPr>
          <p:grpSpPr>
            <a:xfrm>
              <a:off x="2882316" y="2509939"/>
              <a:ext cx="63780" cy="54790"/>
              <a:chOff x="4687819" y="3405539"/>
              <a:chExt cx="37776" cy="32451"/>
            </a:xfrm>
          </p:grpSpPr>
          <p:sp>
            <p:nvSpPr>
              <p:cNvPr id="495"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185;p40"/>
            <p:cNvGrpSpPr/>
            <p:nvPr/>
          </p:nvGrpSpPr>
          <p:grpSpPr>
            <a:xfrm>
              <a:off x="3279566" y="2576243"/>
              <a:ext cx="89170" cy="76515"/>
              <a:chOff x="4923101" y="3444809"/>
              <a:chExt cx="52813" cy="45318"/>
            </a:xfrm>
          </p:grpSpPr>
          <p:sp>
            <p:nvSpPr>
              <p:cNvPr id="493"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188;p40"/>
            <p:cNvGrpSpPr/>
            <p:nvPr/>
          </p:nvGrpSpPr>
          <p:grpSpPr>
            <a:xfrm>
              <a:off x="3149455" y="2930706"/>
              <a:ext cx="53024" cy="45574"/>
              <a:chOff x="4846040" y="3654750"/>
              <a:chExt cx="31405" cy="26993"/>
            </a:xfrm>
          </p:grpSpPr>
          <p:sp>
            <p:nvSpPr>
              <p:cNvPr id="491"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191;p40"/>
            <p:cNvGrpSpPr/>
            <p:nvPr/>
          </p:nvGrpSpPr>
          <p:grpSpPr>
            <a:xfrm>
              <a:off x="3283908" y="2993092"/>
              <a:ext cx="67963" cy="58203"/>
              <a:chOff x="4925673" y="3691700"/>
              <a:chExt cx="40253" cy="34472"/>
            </a:xfrm>
          </p:grpSpPr>
          <p:sp>
            <p:nvSpPr>
              <p:cNvPr id="489"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194;p40"/>
            <p:cNvGrpSpPr/>
            <p:nvPr/>
          </p:nvGrpSpPr>
          <p:grpSpPr>
            <a:xfrm>
              <a:off x="3231535" y="3076074"/>
              <a:ext cx="53024" cy="45428"/>
              <a:chOff x="4894653" y="3740848"/>
              <a:chExt cx="31405" cy="26906"/>
            </a:xfrm>
          </p:grpSpPr>
          <p:sp>
            <p:nvSpPr>
              <p:cNvPr id="487"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197;p40"/>
            <p:cNvGrpSpPr/>
            <p:nvPr/>
          </p:nvGrpSpPr>
          <p:grpSpPr>
            <a:xfrm>
              <a:off x="3345750" y="3000940"/>
              <a:ext cx="64590" cy="55335"/>
              <a:chOff x="4962300" y="3696348"/>
              <a:chExt cx="38255" cy="32773"/>
            </a:xfrm>
          </p:grpSpPr>
          <p:sp>
            <p:nvSpPr>
              <p:cNvPr id="485"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200;p40"/>
            <p:cNvGrpSpPr/>
            <p:nvPr/>
          </p:nvGrpSpPr>
          <p:grpSpPr>
            <a:xfrm>
              <a:off x="3375947" y="3080297"/>
              <a:ext cx="53183" cy="45535"/>
              <a:chOff x="4980185" y="3743349"/>
              <a:chExt cx="31499" cy="26969"/>
            </a:xfrm>
          </p:grpSpPr>
          <p:sp>
            <p:nvSpPr>
              <p:cNvPr id="483"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203;p40"/>
            <p:cNvGrpSpPr/>
            <p:nvPr/>
          </p:nvGrpSpPr>
          <p:grpSpPr>
            <a:xfrm>
              <a:off x="3432649" y="3065039"/>
              <a:ext cx="53183" cy="45535"/>
              <a:chOff x="5013768" y="3734312"/>
              <a:chExt cx="31499" cy="26969"/>
            </a:xfrm>
          </p:grpSpPr>
          <p:sp>
            <p:nvSpPr>
              <p:cNvPr id="481"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206;p40"/>
            <p:cNvGrpSpPr/>
            <p:nvPr/>
          </p:nvGrpSpPr>
          <p:grpSpPr>
            <a:xfrm>
              <a:off x="3471371" y="3116085"/>
              <a:ext cx="53183" cy="45415"/>
              <a:chOff x="5036703" y="3764545"/>
              <a:chExt cx="31499" cy="26898"/>
            </a:xfrm>
          </p:grpSpPr>
          <p:sp>
            <p:nvSpPr>
              <p:cNvPr id="479"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209;p40"/>
            <p:cNvGrpSpPr/>
            <p:nvPr/>
          </p:nvGrpSpPr>
          <p:grpSpPr>
            <a:xfrm>
              <a:off x="3330970" y="3122512"/>
              <a:ext cx="53024" cy="45415"/>
              <a:chOff x="4953546" y="3768352"/>
              <a:chExt cx="31405" cy="26898"/>
            </a:xfrm>
          </p:grpSpPr>
          <p:sp>
            <p:nvSpPr>
              <p:cNvPr id="477"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212;p40"/>
            <p:cNvGrpSpPr/>
            <p:nvPr/>
          </p:nvGrpSpPr>
          <p:grpSpPr>
            <a:xfrm>
              <a:off x="3349919" y="3199611"/>
              <a:ext cx="53183" cy="45574"/>
              <a:chOff x="4964770" y="3814016"/>
              <a:chExt cx="31499" cy="26993"/>
            </a:xfrm>
          </p:grpSpPr>
          <p:sp>
            <p:nvSpPr>
              <p:cNvPr id="475"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215;p40"/>
            <p:cNvGrpSpPr/>
            <p:nvPr/>
          </p:nvGrpSpPr>
          <p:grpSpPr>
            <a:xfrm>
              <a:off x="3279884" y="3176798"/>
              <a:ext cx="53130" cy="45415"/>
              <a:chOff x="4923290" y="3800504"/>
              <a:chExt cx="31468" cy="26898"/>
            </a:xfrm>
          </p:grpSpPr>
          <p:sp>
            <p:nvSpPr>
              <p:cNvPr id="473"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218;p40"/>
            <p:cNvGrpSpPr/>
            <p:nvPr/>
          </p:nvGrpSpPr>
          <p:grpSpPr>
            <a:xfrm>
              <a:off x="3592651" y="2924279"/>
              <a:ext cx="53024" cy="45574"/>
              <a:chOff x="5108534" y="3650943"/>
              <a:chExt cx="31405" cy="26993"/>
            </a:xfrm>
          </p:grpSpPr>
          <p:sp>
            <p:nvSpPr>
              <p:cNvPr id="471"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221;p40"/>
            <p:cNvGrpSpPr/>
            <p:nvPr/>
          </p:nvGrpSpPr>
          <p:grpSpPr>
            <a:xfrm>
              <a:off x="3610963" y="3109658"/>
              <a:ext cx="53183" cy="45574"/>
              <a:chOff x="5119380" y="3760739"/>
              <a:chExt cx="31499" cy="26993"/>
            </a:xfrm>
          </p:grpSpPr>
          <p:sp>
            <p:nvSpPr>
              <p:cNvPr id="469"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224;p40"/>
            <p:cNvGrpSpPr/>
            <p:nvPr/>
          </p:nvGrpSpPr>
          <p:grpSpPr>
            <a:xfrm>
              <a:off x="3610963" y="3156082"/>
              <a:ext cx="53183" cy="45574"/>
              <a:chOff x="5119380" y="3788235"/>
              <a:chExt cx="31499" cy="26993"/>
            </a:xfrm>
          </p:grpSpPr>
          <p:sp>
            <p:nvSpPr>
              <p:cNvPr id="467"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227;p40"/>
            <p:cNvGrpSpPr/>
            <p:nvPr/>
          </p:nvGrpSpPr>
          <p:grpSpPr>
            <a:xfrm>
              <a:off x="3676177" y="3303057"/>
              <a:ext cx="53024" cy="45588"/>
              <a:chOff x="5158005" y="3875284"/>
              <a:chExt cx="31405" cy="27001"/>
            </a:xfrm>
          </p:grpSpPr>
          <p:sp>
            <p:nvSpPr>
              <p:cNvPr id="465"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230;p40"/>
            <p:cNvGrpSpPr/>
            <p:nvPr/>
          </p:nvGrpSpPr>
          <p:grpSpPr>
            <a:xfrm>
              <a:off x="3803074" y="3116085"/>
              <a:ext cx="53183" cy="45415"/>
              <a:chOff x="5233163" y="3764545"/>
              <a:chExt cx="31499" cy="26898"/>
            </a:xfrm>
          </p:grpSpPr>
          <p:sp>
            <p:nvSpPr>
              <p:cNvPr id="463"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233;p40"/>
            <p:cNvGrpSpPr/>
            <p:nvPr/>
          </p:nvGrpSpPr>
          <p:grpSpPr>
            <a:xfrm>
              <a:off x="3875685" y="3185310"/>
              <a:ext cx="53183" cy="45428"/>
              <a:chOff x="5276168" y="3805545"/>
              <a:chExt cx="31499" cy="26906"/>
            </a:xfrm>
          </p:grpSpPr>
          <p:sp>
            <p:nvSpPr>
              <p:cNvPr id="461"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236;p40"/>
            <p:cNvGrpSpPr/>
            <p:nvPr/>
          </p:nvGrpSpPr>
          <p:grpSpPr>
            <a:xfrm>
              <a:off x="3905882" y="3263631"/>
              <a:ext cx="53024" cy="45495"/>
              <a:chOff x="5294053" y="3851933"/>
              <a:chExt cx="31405" cy="26945"/>
            </a:xfrm>
          </p:grpSpPr>
          <p:sp>
            <p:nvSpPr>
              <p:cNvPr id="459"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239;p40"/>
            <p:cNvGrpSpPr/>
            <p:nvPr/>
          </p:nvGrpSpPr>
          <p:grpSpPr>
            <a:xfrm>
              <a:off x="3986368" y="3263578"/>
              <a:ext cx="53024" cy="45548"/>
              <a:chOff x="5341723" y="3851902"/>
              <a:chExt cx="31405" cy="26977"/>
            </a:xfrm>
          </p:grpSpPr>
          <p:sp>
            <p:nvSpPr>
              <p:cNvPr id="457"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42;p40"/>
            <p:cNvGrpSpPr/>
            <p:nvPr/>
          </p:nvGrpSpPr>
          <p:grpSpPr>
            <a:xfrm>
              <a:off x="3502046" y="2682689"/>
              <a:ext cx="53024" cy="45574"/>
              <a:chOff x="5054871" y="3507855"/>
              <a:chExt cx="31405" cy="26993"/>
            </a:xfrm>
          </p:grpSpPr>
          <p:sp>
            <p:nvSpPr>
              <p:cNvPr id="455"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45;p40"/>
            <p:cNvGrpSpPr/>
            <p:nvPr/>
          </p:nvGrpSpPr>
          <p:grpSpPr>
            <a:xfrm>
              <a:off x="3201019" y="2965445"/>
              <a:ext cx="53024" cy="45535"/>
              <a:chOff x="4876579" y="3675325"/>
              <a:chExt cx="31405" cy="26969"/>
            </a:xfrm>
          </p:grpSpPr>
          <p:sp>
            <p:nvSpPr>
              <p:cNvPr id="453"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48;p40"/>
            <p:cNvGrpSpPr/>
            <p:nvPr/>
          </p:nvGrpSpPr>
          <p:grpSpPr>
            <a:xfrm>
              <a:off x="3143028" y="2987409"/>
              <a:ext cx="53024" cy="45574"/>
              <a:chOff x="4842233" y="3688333"/>
              <a:chExt cx="31405" cy="26993"/>
            </a:xfrm>
          </p:grpSpPr>
          <p:sp>
            <p:nvSpPr>
              <p:cNvPr id="451"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51;p40"/>
            <p:cNvGrpSpPr/>
            <p:nvPr/>
          </p:nvGrpSpPr>
          <p:grpSpPr>
            <a:xfrm>
              <a:off x="3726612" y="2851827"/>
              <a:ext cx="53024" cy="45588"/>
              <a:chOff x="5187876" y="3608032"/>
              <a:chExt cx="31405" cy="27001"/>
            </a:xfrm>
          </p:grpSpPr>
          <p:sp>
            <p:nvSpPr>
              <p:cNvPr id="449"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1256;p40"/>
            <p:cNvGrpSpPr/>
            <p:nvPr/>
          </p:nvGrpSpPr>
          <p:grpSpPr>
            <a:xfrm>
              <a:off x="3863960" y="2338783"/>
              <a:ext cx="67963" cy="58084"/>
              <a:chOff x="5269224" y="3304167"/>
              <a:chExt cx="40253" cy="34402"/>
            </a:xfrm>
          </p:grpSpPr>
          <p:sp>
            <p:nvSpPr>
              <p:cNvPr id="44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59;p40"/>
            <p:cNvGrpSpPr/>
            <p:nvPr/>
          </p:nvGrpSpPr>
          <p:grpSpPr>
            <a:xfrm>
              <a:off x="3962107" y="2629944"/>
              <a:ext cx="84191" cy="72133"/>
              <a:chOff x="5327354" y="3476615"/>
              <a:chExt cx="49864" cy="42723"/>
            </a:xfrm>
          </p:grpSpPr>
          <p:sp>
            <p:nvSpPr>
              <p:cNvPr id="445"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264;p40"/>
            <p:cNvGrpSpPr/>
            <p:nvPr/>
          </p:nvGrpSpPr>
          <p:grpSpPr>
            <a:xfrm>
              <a:off x="3986368" y="3135353"/>
              <a:ext cx="53024" cy="45415"/>
              <a:chOff x="5341723" y="3775957"/>
              <a:chExt cx="31405" cy="26898"/>
            </a:xfrm>
          </p:grpSpPr>
          <p:sp>
            <p:nvSpPr>
              <p:cNvPr id="443"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267;p40"/>
            <p:cNvGrpSpPr/>
            <p:nvPr/>
          </p:nvGrpSpPr>
          <p:grpSpPr>
            <a:xfrm>
              <a:off x="4150699" y="3005880"/>
              <a:ext cx="53024" cy="45415"/>
              <a:chOff x="5439053" y="3699274"/>
              <a:chExt cx="31405" cy="26898"/>
            </a:xfrm>
          </p:grpSpPr>
          <p:sp>
            <p:nvSpPr>
              <p:cNvPr id="441"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270;p40"/>
            <p:cNvGrpSpPr/>
            <p:nvPr/>
          </p:nvGrpSpPr>
          <p:grpSpPr>
            <a:xfrm>
              <a:off x="4105722" y="2875929"/>
              <a:ext cx="53183" cy="45574"/>
              <a:chOff x="5412414" y="3622307"/>
              <a:chExt cx="31499" cy="26993"/>
            </a:xfrm>
          </p:grpSpPr>
          <p:sp>
            <p:nvSpPr>
              <p:cNvPr id="439"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273;p40"/>
            <p:cNvGrpSpPr/>
            <p:nvPr/>
          </p:nvGrpSpPr>
          <p:grpSpPr>
            <a:xfrm>
              <a:off x="4213510" y="2625442"/>
              <a:ext cx="45309" cy="45468"/>
              <a:chOff x="5476254" y="3473949"/>
              <a:chExt cx="26835" cy="26930"/>
            </a:xfrm>
          </p:grpSpPr>
          <p:sp>
            <p:nvSpPr>
              <p:cNvPr id="437"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276;p40"/>
            <p:cNvGrpSpPr/>
            <p:nvPr/>
          </p:nvGrpSpPr>
          <p:grpSpPr>
            <a:xfrm>
              <a:off x="4362583" y="2638350"/>
              <a:ext cx="53011" cy="45415"/>
              <a:chOff x="5564547" y="3481594"/>
              <a:chExt cx="31397" cy="26898"/>
            </a:xfrm>
          </p:grpSpPr>
          <p:sp>
            <p:nvSpPr>
              <p:cNvPr id="435"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279;p40"/>
            <p:cNvGrpSpPr/>
            <p:nvPr/>
          </p:nvGrpSpPr>
          <p:grpSpPr>
            <a:xfrm>
              <a:off x="4311179" y="2619068"/>
              <a:ext cx="53011" cy="45428"/>
              <a:chOff x="5534101" y="3470174"/>
              <a:chExt cx="31397" cy="26906"/>
            </a:xfrm>
          </p:grpSpPr>
          <p:sp>
            <p:nvSpPr>
              <p:cNvPr id="433"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282;p40"/>
            <p:cNvGrpSpPr/>
            <p:nvPr/>
          </p:nvGrpSpPr>
          <p:grpSpPr>
            <a:xfrm>
              <a:off x="4440811" y="2356205"/>
              <a:ext cx="53183" cy="45481"/>
              <a:chOff x="5610879" y="3314486"/>
              <a:chExt cx="31499" cy="26938"/>
            </a:xfrm>
          </p:grpSpPr>
          <p:sp>
            <p:nvSpPr>
              <p:cNvPr id="431"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285;p40"/>
            <p:cNvGrpSpPr/>
            <p:nvPr/>
          </p:nvGrpSpPr>
          <p:grpSpPr>
            <a:xfrm>
              <a:off x="3130015" y="2671760"/>
              <a:ext cx="53183" cy="45415"/>
              <a:chOff x="4834525" y="3501382"/>
              <a:chExt cx="31499" cy="26898"/>
            </a:xfrm>
          </p:grpSpPr>
          <p:sp>
            <p:nvSpPr>
              <p:cNvPr id="429"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288;p40"/>
            <p:cNvGrpSpPr/>
            <p:nvPr/>
          </p:nvGrpSpPr>
          <p:grpSpPr>
            <a:xfrm>
              <a:off x="3237962" y="2804766"/>
              <a:ext cx="53024" cy="45415"/>
              <a:chOff x="4898460" y="3580158"/>
              <a:chExt cx="31405" cy="26898"/>
            </a:xfrm>
          </p:grpSpPr>
          <p:sp>
            <p:nvSpPr>
              <p:cNvPr id="427"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291;p40"/>
            <p:cNvGrpSpPr/>
            <p:nvPr/>
          </p:nvGrpSpPr>
          <p:grpSpPr>
            <a:xfrm>
              <a:off x="3211297" y="2851827"/>
              <a:ext cx="53183" cy="45588"/>
              <a:chOff x="4882667" y="3608032"/>
              <a:chExt cx="31499" cy="27001"/>
            </a:xfrm>
          </p:grpSpPr>
          <p:sp>
            <p:nvSpPr>
              <p:cNvPr id="425"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294;p40"/>
            <p:cNvGrpSpPr/>
            <p:nvPr/>
          </p:nvGrpSpPr>
          <p:grpSpPr>
            <a:xfrm>
              <a:off x="3144954" y="2891293"/>
              <a:ext cx="27475" cy="27329"/>
              <a:chOff x="4843373" y="3631407"/>
              <a:chExt cx="16273" cy="16186"/>
            </a:xfrm>
          </p:grpSpPr>
          <p:sp>
            <p:nvSpPr>
              <p:cNvPr id="423"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297;p40"/>
            <p:cNvGrpSpPr/>
            <p:nvPr/>
          </p:nvGrpSpPr>
          <p:grpSpPr>
            <a:xfrm>
              <a:off x="2949775" y="2824047"/>
              <a:ext cx="53183" cy="45415"/>
              <a:chOff x="4727773" y="3591578"/>
              <a:chExt cx="31499" cy="26898"/>
            </a:xfrm>
          </p:grpSpPr>
          <p:sp>
            <p:nvSpPr>
              <p:cNvPr id="421"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302;p40"/>
            <p:cNvGrpSpPr/>
            <p:nvPr/>
          </p:nvGrpSpPr>
          <p:grpSpPr>
            <a:xfrm>
              <a:off x="2749949" y="2800105"/>
              <a:ext cx="53183" cy="45588"/>
              <a:chOff x="4609421" y="3577398"/>
              <a:chExt cx="31499" cy="27001"/>
            </a:xfrm>
          </p:grpSpPr>
          <p:sp>
            <p:nvSpPr>
              <p:cNvPr id="419"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305;p40"/>
            <p:cNvGrpSpPr/>
            <p:nvPr/>
          </p:nvGrpSpPr>
          <p:grpSpPr>
            <a:xfrm>
              <a:off x="2817261" y="2800105"/>
              <a:ext cx="53183" cy="45588"/>
              <a:chOff x="4649289" y="3577398"/>
              <a:chExt cx="31499" cy="27001"/>
            </a:xfrm>
          </p:grpSpPr>
          <p:sp>
            <p:nvSpPr>
              <p:cNvPr id="417"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308;p40"/>
            <p:cNvGrpSpPr/>
            <p:nvPr/>
          </p:nvGrpSpPr>
          <p:grpSpPr>
            <a:xfrm>
              <a:off x="2743522" y="2904997"/>
              <a:ext cx="53183" cy="45428"/>
              <a:chOff x="4605614" y="3639523"/>
              <a:chExt cx="31499" cy="26906"/>
            </a:xfrm>
          </p:grpSpPr>
          <p:sp>
            <p:nvSpPr>
              <p:cNvPr id="415"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311;p40"/>
            <p:cNvGrpSpPr/>
            <p:nvPr/>
          </p:nvGrpSpPr>
          <p:grpSpPr>
            <a:xfrm>
              <a:off x="3046647" y="2870086"/>
              <a:ext cx="45468" cy="45322"/>
              <a:chOff x="4785149" y="3618846"/>
              <a:chExt cx="26930" cy="26843"/>
            </a:xfrm>
          </p:grpSpPr>
          <p:sp>
            <p:nvSpPr>
              <p:cNvPr id="413"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314;p40"/>
            <p:cNvGrpSpPr/>
            <p:nvPr/>
          </p:nvGrpSpPr>
          <p:grpSpPr>
            <a:xfrm>
              <a:off x="3088889" y="2840912"/>
              <a:ext cx="53024" cy="45415"/>
              <a:chOff x="4810167" y="3601567"/>
              <a:chExt cx="31405" cy="26898"/>
            </a:xfrm>
          </p:grpSpPr>
          <p:sp>
            <p:nvSpPr>
              <p:cNvPr id="411"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317;p40"/>
            <p:cNvGrpSpPr/>
            <p:nvPr/>
          </p:nvGrpSpPr>
          <p:grpSpPr>
            <a:xfrm>
              <a:off x="3124065" y="2455388"/>
              <a:ext cx="53024" cy="45415"/>
              <a:chOff x="4831002" y="3373230"/>
              <a:chExt cx="31405" cy="26898"/>
            </a:xfrm>
          </p:grpSpPr>
          <p:sp>
            <p:nvSpPr>
              <p:cNvPr id="409"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320;p40"/>
            <p:cNvGrpSpPr/>
            <p:nvPr/>
          </p:nvGrpSpPr>
          <p:grpSpPr>
            <a:xfrm>
              <a:off x="2935487" y="2424700"/>
              <a:ext cx="53183" cy="45588"/>
              <a:chOff x="4719311" y="3355054"/>
              <a:chExt cx="31499" cy="27001"/>
            </a:xfrm>
          </p:grpSpPr>
          <p:sp>
            <p:nvSpPr>
              <p:cNvPr id="407"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323;p40"/>
            <p:cNvGrpSpPr/>
            <p:nvPr/>
          </p:nvGrpSpPr>
          <p:grpSpPr>
            <a:xfrm>
              <a:off x="3069620" y="2585445"/>
              <a:ext cx="45468" cy="45468"/>
              <a:chOff x="4798755" y="3450260"/>
              <a:chExt cx="26930" cy="26930"/>
            </a:xfrm>
          </p:grpSpPr>
          <p:sp>
            <p:nvSpPr>
              <p:cNvPr id="405"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326;p40"/>
            <p:cNvGrpSpPr/>
            <p:nvPr/>
          </p:nvGrpSpPr>
          <p:grpSpPr>
            <a:xfrm>
              <a:off x="2810993" y="2614646"/>
              <a:ext cx="53024" cy="45508"/>
              <a:chOff x="4645576" y="3467555"/>
              <a:chExt cx="31405" cy="26953"/>
            </a:xfrm>
          </p:grpSpPr>
          <p:sp>
            <p:nvSpPr>
              <p:cNvPr id="403"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329;p40"/>
            <p:cNvGrpSpPr/>
            <p:nvPr/>
          </p:nvGrpSpPr>
          <p:grpSpPr>
            <a:xfrm>
              <a:off x="2881998" y="2811193"/>
              <a:ext cx="53183" cy="45415"/>
              <a:chOff x="4687631" y="3583965"/>
              <a:chExt cx="31499" cy="26898"/>
            </a:xfrm>
          </p:grpSpPr>
          <p:sp>
            <p:nvSpPr>
              <p:cNvPr id="401"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332;p40"/>
            <p:cNvGrpSpPr/>
            <p:nvPr/>
          </p:nvGrpSpPr>
          <p:grpSpPr>
            <a:xfrm>
              <a:off x="2935487" y="2620994"/>
              <a:ext cx="53183" cy="45588"/>
              <a:chOff x="4719311" y="3471314"/>
              <a:chExt cx="31499" cy="27001"/>
            </a:xfrm>
          </p:grpSpPr>
          <p:sp>
            <p:nvSpPr>
              <p:cNvPr id="399"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335;p40"/>
            <p:cNvGrpSpPr/>
            <p:nvPr/>
          </p:nvGrpSpPr>
          <p:grpSpPr>
            <a:xfrm>
              <a:off x="2935487" y="2558674"/>
              <a:ext cx="53183" cy="45415"/>
              <a:chOff x="4719311" y="3434404"/>
              <a:chExt cx="31499" cy="26898"/>
            </a:xfrm>
          </p:grpSpPr>
          <p:sp>
            <p:nvSpPr>
              <p:cNvPr id="397"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338;p40"/>
            <p:cNvGrpSpPr/>
            <p:nvPr/>
          </p:nvGrpSpPr>
          <p:grpSpPr>
            <a:xfrm>
              <a:off x="3019173" y="2503579"/>
              <a:ext cx="53183" cy="45415"/>
              <a:chOff x="4768876" y="3401772"/>
              <a:chExt cx="31499" cy="26898"/>
            </a:xfrm>
          </p:grpSpPr>
          <p:sp>
            <p:nvSpPr>
              <p:cNvPr id="395"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341;p40"/>
            <p:cNvGrpSpPr/>
            <p:nvPr/>
          </p:nvGrpSpPr>
          <p:grpSpPr>
            <a:xfrm>
              <a:off x="3007925" y="2621100"/>
              <a:ext cx="45481" cy="45481"/>
              <a:chOff x="4762214" y="3471377"/>
              <a:chExt cx="26938" cy="26938"/>
            </a:xfrm>
          </p:grpSpPr>
          <p:sp>
            <p:nvSpPr>
              <p:cNvPr id="393"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344;p40"/>
            <p:cNvGrpSpPr/>
            <p:nvPr/>
          </p:nvGrpSpPr>
          <p:grpSpPr>
            <a:xfrm>
              <a:off x="3055637" y="2407357"/>
              <a:ext cx="53024" cy="45415"/>
              <a:chOff x="4790473" y="3344782"/>
              <a:chExt cx="31405" cy="26898"/>
            </a:xfrm>
          </p:grpSpPr>
          <p:sp>
            <p:nvSpPr>
              <p:cNvPr id="391"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347;p40"/>
            <p:cNvGrpSpPr/>
            <p:nvPr/>
          </p:nvGrpSpPr>
          <p:grpSpPr>
            <a:xfrm>
              <a:off x="3111862" y="3430445"/>
              <a:ext cx="63143" cy="54086"/>
              <a:chOff x="4823774" y="3950733"/>
              <a:chExt cx="37398" cy="32034"/>
            </a:xfrm>
          </p:grpSpPr>
          <p:sp>
            <p:nvSpPr>
              <p:cNvPr id="389"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350;p40"/>
            <p:cNvGrpSpPr/>
            <p:nvPr/>
          </p:nvGrpSpPr>
          <p:grpSpPr>
            <a:xfrm>
              <a:off x="3111224" y="3700306"/>
              <a:ext cx="53024" cy="45428"/>
              <a:chOff x="4823396" y="4110566"/>
              <a:chExt cx="31405" cy="26906"/>
            </a:xfrm>
          </p:grpSpPr>
          <p:sp>
            <p:nvSpPr>
              <p:cNvPr id="387"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353;p40"/>
            <p:cNvGrpSpPr/>
            <p:nvPr/>
          </p:nvGrpSpPr>
          <p:grpSpPr>
            <a:xfrm>
              <a:off x="3136442" y="3211656"/>
              <a:ext cx="53183" cy="45415"/>
              <a:chOff x="4838332" y="3821150"/>
              <a:chExt cx="31499" cy="26898"/>
            </a:xfrm>
          </p:grpSpPr>
          <p:sp>
            <p:nvSpPr>
              <p:cNvPr id="385"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356;p40"/>
            <p:cNvGrpSpPr/>
            <p:nvPr/>
          </p:nvGrpSpPr>
          <p:grpSpPr>
            <a:xfrm>
              <a:off x="2837499" y="3201284"/>
              <a:ext cx="62174" cy="53223"/>
              <a:chOff x="4661275" y="3815007"/>
              <a:chExt cx="36824" cy="31523"/>
            </a:xfrm>
          </p:grpSpPr>
          <p:sp>
            <p:nvSpPr>
              <p:cNvPr id="383"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359;p40"/>
            <p:cNvGrpSpPr/>
            <p:nvPr/>
          </p:nvGrpSpPr>
          <p:grpSpPr>
            <a:xfrm>
              <a:off x="2664815" y="3262117"/>
              <a:ext cx="56716" cy="48456"/>
              <a:chOff x="4558998" y="3851037"/>
              <a:chExt cx="33591" cy="28699"/>
            </a:xfrm>
          </p:grpSpPr>
          <p:sp>
            <p:nvSpPr>
              <p:cNvPr id="381"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362;p40"/>
            <p:cNvGrpSpPr/>
            <p:nvPr/>
          </p:nvGrpSpPr>
          <p:grpSpPr>
            <a:xfrm>
              <a:off x="2897415" y="2903417"/>
              <a:ext cx="56716" cy="48615"/>
              <a:chOff x="4696762" y="3638587"/>
              <a:chExt cx="33591" cy="28794"/>
            </a:xfrm>
          </p:grpSpPr>
          <p:sp>
            <p:nvSpPr>
              <p:cNvPr id="379"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365;p40"/>
            <p:cNvGrpSpPr/>
            <p:nvPr/>
          </p:nvGrpSpPr>
          <p:grpSpPr>
            <a:xfrm>
              <a:off x="3290335" y="3410871"/>
              <a:ext cx="56556" cy="48443"/>
              <a:chOff x="4929479" y="3939140"/>
              <a:chExt cx="33497" cy="28692"/>
            </a:xfrm>
          </p:grpSpPr>
          <p:sp>
            <p:nvSpPr>
              <p:cNvPr id="377"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368;p40"/>
            <p:cNvGrpSpPr/>
            <p:nvPr/>
          </p:nvGrpSpPr>
          <p:grpSpPr>
            <a:xfrm>
              <a:off x="3252582" y="3490055"/>
              <a:ext cx="56556" cy="48456"/>
              <a:chOff x="4907119" y="3986039"/>
              <a:chExt cx="33497" cy="28699"/>
            </a:xfrm>
          </p:grpSpPr>
          <p:sp>
            <p:nvSpPr>
              <p:cNvPr id="375"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371;p40"/>
            <p:cNvGrpSpPr/>
            <p:nvPr/>
          </p:nvGrpSpPr>
          <p:grpSpPr>
            <a:xfrm>
              <a:off x="3260457" y="3594842"/>
              <a:ext cx="56716" cy="48562"/>
              <a:chOff x="4911783" y="4048102"/>
              <a:chExt cx="33591" cy="28762"/>
            </a:xfrm>
          </p:grpSpPr>
          <p:sp>
            <p:nvSpPr>
              <p:cNvPr id="373"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376;p40"/>
            <p:cNvGrpSpPr/>
            <p:nvPr/>
          </p:nvGrpSpPr>
          <p:grpSpPr>
            <a:xfrm>
              <a:off x="3008615" y="3239847"/>
              <a:ext cx="71615" cy="61244"/>
              <a:chOff x="4762623" y="3837847"/>
              <a:chExt cx="42416" cy="36273"/>
            </a:xfrm>
          </p:grpSpPr>
          <p:sp>
            <p:nvSpPr>
              <p:cNvPr id="371"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379;p40"/>
            <p:cNvGrpSpPr/>
            <p:nvPr/>
          </p:nvGrpSpPr>
          <p:grpSpPr>
            <a:xfrm>
              <a:off x="2980623" y="3690851"/>
              <a:ext cx="56556" cy="48456"/>
              <a:chOff x="4746044" y="4104966"/>
              <a:chExt cx="33497" cy="28699"/>
            </a:xfrm>
          </p:grpSpPr>
          <p:sp>
            <p:nvSpPr>
              <p:cNvPr id="369"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382;p40"/>
            <p:cNvGrpSpPr/>
            <p:nvPr/>
          </p:nvGrpSpPr>
          <p:grpSpPr>
            <a:xfrm>
              <a:off x="3172429" y="3788082"/>
              <a:ext cx="56716" cy="48562"/>
              <a:chOff x="4859646" y="4162554"/>
              <a:chExt cx="33591" cy="28762"/>
            </a:xfrm>
          </p:grpSpPr>
          <p:sp>
            <p:nvSpPr>
              <p:cNvPr id="367"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385;p40"/>
            <p:cNvGrpSpPr/>
            <p:nvPr/>
          </p:nvGrpSpPr>
          <p:grpSpPr>
            <a:xfrm>
              <a:off x="1075792" y="2305943"/>
              <a:ext cx="1395943" cy="1855831"/>
              <a:chOff x="3617857" y="3284717"/>
              <a:chExt cx="826785" cy="1099165"/>
            </a:xfrm>
          </p:grpSpPr>
          <p:sp>
            <p:nvSpPr>
              <p:cNvPr id="311"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442;p40"/>
            <p:cNvGrpSpPr/>
            <p:nvPr/>
          </p:nvGrpSpPr>
          <p:grpSpPr>
            <a:xfrm>
              <a:off x="2026441" y="3938695"/>
              <a:ext cx="63794" cy="54737"/>
              <a:chOff x="4180904" y="4251758"/>
              <a:chExt cx="37783" cy="32420"/>
            </a:xfrm>
          </p:grpSpPr>
          <p:sp>
            <p:nvSpPr>
              <p:cNvPr id="309"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445;p40"/>
            <p:cNvGrpSpPr/>
            <p:nvPr/>
          </p:nvGrpSpPr>
          <p:grpSpPr>
            <a:xfrm>
              <a:off x="2061459" y="3650934"/>
              <a:ext cx="63794" cy="54644"/>
              <a:chOff x="4201644" y="4081324"/>
              <a:chExt cx="37783" cy="32364"/>
            </a:xfrm>
          </p:grpSpPr>
          <p:sp>
            <p:nvSpPr>
              <p:cNvPr id="307"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448;p40"/>
            <p:cNvGrpSpPr/>
            <p:nvPr/>
          </p:nvGrpSpPr>
          <p:grpSpPr>
            <a:xfrm>
              <a:off x="2201210" y="3323560"/>
              <a:ext cx="63794" cy="54790"/>
              <a:chOff x="4284416" y="3887428"/>
              <a:chExt cx="37783" cy="32451"/>
            </a:xfrm>
          </p:grpSpPr>
          <p:sp>
            <p:nvSpPr>
              <p:cNvPr id="305"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451;p40"/>
            <p:cNvGrpSpPr/>
            <p:nvPr/>
          </p:nvGrpSpPr>
          <p:grpSpPr>
            <a:xfrm>
              <a:off x="2098733" y="3277932"/>
              <a:ext cx="63940" cy="54644"/>
              <a:chOff x="4223721" y="3860404"/>
              <a:chExt cx="37870" cy="32364"/>
            </a:xfrm>
          </p:grpSpPr>
          <p:sp>
            <p:nvSpPr>
              <p:cNvPr id="303"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454;p40"/>
            <p:cNvGrpSpPr/>
            <p:nvPr/>
          </p:nvGrpSpPr>
          <p:grpSpPr>
            <a:xfrm>
              <a:off x="1898097" y="3005827"/>
              <a:ext cx="63780" cy="54631"/>
              <a:chOff x="4104889" y="3699242"/>
              <a:chExt cx="37776" cy="32357"/>
            </a:xfrm>
          </p:grpSpPr>
          <p:sp>
            <p:nvSpPr>
              <p:cNvPr id="301"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457;p40"/>
            <p:cNvGrpSpPr/>
            <p:nvPr/>
          </p:nvGrpSpPr>
          <p:grpSpPr>
            <a:xfrm>
              <a:off x="1963471" y="2627421"/>
              <a:ext cx="63953" cy="54737"/>
              <a:chOff x="4143608" y="3475121"/>
              <a:chExt cx="37878" cy="32420"/>
            </a:xfrm>
          </p:grpSpPr>
          <p:sp>
            <p:nvSpPr>
              <p:cNvPr id="299"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460;p40"/>
            <p:cNvGrpSpPr/>
            <p:nvPr/>
          </p:nvGrpSpPr>
          <p:grpSpPr>
            <a:xfrm>
              <a:off x="2087805" y="2789123"/>
              <a:ext cx="63780" cy="54644"/>
              <a:chOff x="4217248" y="3570893"/>
              <a:chExt cx="37776" cy="32364"/>
            </a:xfrm>
          </p:grpSpPr>
          <p:sp>
            <p:nvSpPr>
              <p:cNvPr id="297"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463;p40"/>
            <p:cNvGrpSpPr/>
            <p:nvPr/>
          </p:nvGrpSpPr>
          <p:grpSpPr>
            <a:xfrm>
              <a:off x="2152063" y="2553960"/>
              <a:ext cx="63780" cy="54790"/>
              <a:chOff x="4255307" y="3431612"/>
              <a:chExt cx="37776" cy="32451"/>
            </a:xfrm>
          </p:grpSpPr>
          <p:sp>
            <p:nvSpPr>
              <p:cNvPr id="295"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466;p40"/>
            <p:cNvGrpSpPr/>
            <p:nvPr/>
          </p:nvGrpSpPr>
          <p:grpSpPr>
            <a:xfrm>
              <a:off x="1472895" y="2800105"/>
              <a:ext cx="63780" cy="54737"/>
              <a:chOff x="3853052" y="3577398"/>
              <a:chExt cx="37776" cy="32420"/>
            </a:xfrm>
          </p:grpSpPr>
          <p:sp>
            <p:nvSpPr>
              <p:cNvPr id="293"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469;p40"/>
            <p:cNvGrpSpPr/>
            <p:nvPr/>
          </p:nvGrpSpPr>
          <p:grpSpPr>
            <a:xfrm>
              <a:off x="1788384" y="2521028"/>
              <a:ext cx="63780" cy="54631"/>
              <a:chOff x="4039908" y="3412107"/>
              <a:chExt cx="37776" cy="32357"/>
            </a:xfrm>
          </p:grpSpPr>
          <p:sp>
            <p:nvSpPr>
              <p:cNvPr id="291"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472;p40"/>
            <p:cNvGrpSpPr/>
            <p:nvPr/>
          </p:nvGrpSpPr>
          <p:grpSpPr>
            <a:xfrm>
              <a:off x="1750312" y="2402762"/>
              <a:ext cx="63940" cy="54671"/>
              <a:chOff x="4017360" y="3342061"/>
              <a:chExt cx="37870" cy="32380"/>
            </a:xfrm>
          </p:grpSpPr>
          <p:sp>
            <p:nvSpPr>
              <p:cNvPr id="289"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477;p40"/>
            <p:cNvGrpSpPr/>
            <p:nvPr/>
          </p:nvGrpSpPr>
          <p:grpSpPr>
            <a:xfrm>
              <a:off x="1300371" y="2532076"/>
              <a:ext cx="63780" cy="54671"/>
              <a:chOff x="3750870" y="3418650"/>
              <a:chExt cx="37776" cy="32380"/>
            </a:xfrm>
          </p:grpSpPr>
          <p:sp>
            <p:nvSpPr>
              <p:cNvPr id="287"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480;p40"/>
            <p:cNvGrpSpPr/>
            <p:nvPr/>
          </p:nvGrpSpPr>
          <p:grpSpPr>
            <a:xfrm>
              <a:off x="1100531" y="2288587"/>
              <a:ext cx="63794" cy="54631"/>
              <a:chOff x="3632509" y="3274438"/>
              <a:chExt cx="37783" cy="32357"/>
            </a:xfrm>
          </p:grpSpPr>
          <p:sp>
            <p:nvSpPr>
              <p:cNvPr id="285"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483;p40"/>
            <p:cNvGrpSpPr/>
            <p:nvPr/>
          </p:nvGrpSpPr>
          <p:grpSpPr>
            <a:xfrm>
              <a:off x="1563008" y="2327628"/>
              <a:ext cx="63780" cy="54790"/>
              <a:chOff x="3906424" y="3297561"/>
              <a:chExt cx="37776" cy="32451"/>
            </a:xfrm>
          </p:grpSpPr>
          <p:sp>
            <p:nvSpPr>
              <p:cNvPr id="283"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486;p40"/>
            <p:cNvGrpSpPr/>
            <p:nvPr/>
          </p:nvGrpSpPr>
          <p:grpSpPr>
            <a:xfrm>
              <a:off x="1494899" y="2521028"/>
              <a:ext cx="63780" cy="54631"/>
              <a:chOff x="3866084" y="3412107"/>
              <a:chExt cx="37776" cy="32357"/>
            </a:xfrm>
          </p:grpSpPr>
          <p:sp>
            <p:nvSpPr>
              <p:cNvPr id="281"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489;p40"/>
            <p:cNvGrpSpPr/>
            <p:nvPr/>
          </p:nvGrpSpPr>
          <p:grpSpPr>
            <a:xfrm>
              <a:off x="1761387" y="3119232"/>
              <a:ext cx="63794" cy="54631"/>
              <a:chOff x="4023919" y="3766409"/>
              <a:chExt cx="37783" cy="32357"/>
            </a:xfrm>
          </p:grpSpPr>
          <p:sp>
            <p:nvSpPr>
              <p:cNvPr id="279"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492;p40"/>
            <p:cNvGrpSpPr/>
            <p:nvPr/>
          </p:nvGrpSpPr>
          <p:grpSpPr>
            <a:xfrm>
              <a:off x="1676904" y="3141249"/>
              <a:ext cx="63780" cy="54631"/>
              <a:chOff x="3973882" y="3779449"/>
              <a:chExt cx="37776" cy="32357"/>
            </a:xfrm>
          </p:grpSpPr>
          <p:sp>
            <p:nvSpPr>
              <p:cNvPr id="277"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495;p40"/>
            <p:cNvGrpSpPr/>
            <p:nvPr/>
          </p:nvGrpSpPr>
          <p:grpSpPr>
            <a:xfrm>
              <a:off x="1844927" y="3240153"/>
              <a:ext cx="63780" cy="54671"/>
              <a:chOff x="4073398" y="3838028"/>
              <a:chExt cx="37776" cy="32380"/>
            </a:xfrm>
          </p:grpSpPr>
          <p:sp>
            <p:nvSpPr>
              <p:cNvPr id="275"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498;p40"/>
            <p:cNvGrpSpPr/>
            <p:nvPr/>
          </p:nvGrpSpPr>
          <p:grpSpPr>
            <a:xfrm>
              <a:off x="2299569" y="3757593"/>
              <a:ext cx="63740" cy="54644"/>
              <a:chOff x="4342672" y="4144496"/>
              <a:chExt cx="37752" cy="32364"/>
            </a:xfrm>
          </p:grpSpPr>
          <p:sp>
            <p:nvSpPr>
              <p:cNvPr id="273"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501;p40"/>
            <p:cNvGrpSpPr/>
            <p:nvPr/>
          </p:nvGrpSpPr>
          <p:grpSpPr>
            <a:xfrm>
              <a:off x="2407144" y="3609648"/>
              <a:ext cx="63794" cy="54644"/>
              <a:chOff x="4406386" y="4056872"/>
              <a:chExt cx="37783" cy="32364"/>
            </a:xfrm>
          </p:grpSpPr>
          <p:sp>
            <p:nvSpPr>
              <p:cNvPr id="271"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504;p40"/>
            <p:cNvGrpSpPr/>
            <p:nvPr/>
          </p:nvGrpSpPr>
          <p:grpSpPr>
            <a:xfrm>
              <a:off x="2201210" y="3927713"/>
              <a:ext cx="63794" cy="54631"/>
              <a:chOff x="4284416" y="4245254"/>
              <a:chExt cx="37783" cy="32357"/>
            </a:xfrm>
          </p:grpSpPr>
          <p:sp>
            <p:nvSpPr>
              <p:cNvPr id="269"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507;p40"/>
            <p:cNvGrpSpPr/>
            <p:nvPr/>
          </p:nvGrpSpPr>
          <p:grpSpPr>
            <a:xfrm>
              <a:off x="2090859" y="4072922"/>
              <a:ext cx="63780" cy="54644"/>
              <a:chOff x="4219057" y="4331258"/>
              <a:chExt cx="37776" cy="32364"/>
            </a:xfrm>
          </p:grpSpPr>
          <p:sp>
            <p:nvSpPr>
              <p:cNvPr id="267"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510;p40"/>
            <p:cNvGrpSpPr/>
            <p:nvPr/>
          </p:nvGrpSpPr>
          <p:grpSpPr>
            <a:xfrm>
              <a:off x="2065642" y="3752852"/>
              <a:ext cx="56556" cy="48456"/>
              <a:chOff x="4204122" y="4141688"/>
              <a:chExt cx="33497" cy="28699"/>
            </a:xfrm>
          </p:grpSpPr>
          <p:sp>
            <p:nvSpPr>
              <p:cNvPr id="265"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513;p40"/>
            <p:cNvGrpSpPr/>
            <p:nvPr/>
          </p:nvGrpSpPr>
          <p:grpSpPr>
            <a:xfrm>
              <a:off x="2230132" y="3520159"/>
              <a:ext cx="65706" cy="56264"/>
              <a:chOff x="4301546" y="4003869"/>
              <a:chExt cx="38916" cy="33324"/>
            </a:xfrm>
          </p:grpSpPr>
          <p:sp>
            <p:nvSpPr>
              <p:cNvPr id="263"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1516;p40"/>
            <p:cNvGrpSpPr/>
            <p:nvPr/>
          </p:nvGrpSpPr>
          <p:grpSpPr>
            <a:xfrm>
              <a:off x="2076716" y="3386437"/>
              <a:ext cx="61709" cy="52958"/>
              <a:chOff x="4210681" y="3924669"/>
              <a:chExt cx="36549" cy="31366"/>
            </a:xfrm>
          </p:grpSpPr>
          <p:sp>
            <p:nvSpPr>
              <p:cNvPr id="261"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1519;p40"/>
            <p:cNvGrpSpPr/>
            <p:nvPr/>
          </p:nvGrpSpPr>
          <p:grpSpPr>
            <a:xfrm>
              <a:off x="1700355" y="2887017"/>
              <a:ext cx="53183" cy="45574"/>
              <a:chOff x="3987771" y="3628874"/>
              <a:chExt cx="31499" cy="26993"/>
            </a:xfrm>
          </p:grpSpPr>
          <p:sp>
            <p:nvSpPr>
              <p:cNvPr id="259"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1522;p40"/>
            <p:cNvGrpSpPr/>
            <p:nvPr/>
          </p:nvGrpSpPr>
          <p:grpSpPr>
            <a:xfrm>
              <a:off x="1868537" y="3134875"/>
              <a:ext cx="53024" cy="45415"/>
              <a:chOff x="4087382" y="3775674"/>
              <a:chExt cx="31405" cy="26898"/>
            </a:xfrm>
          </p:grpSpPr>
          <p:sp>
            <p:nvSpPr>
              <p:cNvPr id="257"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1525;p40"/>
            <p:cNvGrpSpPr/>
            <p:nvPr/>
          </p:nvGrpSpPr>
          <p:grpSpPr>
            <a:xfrm>
              <a:off x="1921708" y="3271572"/>
              <a:ext cx="53024" cy="45428"/>
              <a:chOff x="4118873" y="3856637"/>
              <a:chExt cx="31405" cy="26906"/>
            </a:xfrm>
          </p:grpSpPr>
          <p:sp>
            <p:nvSpPr>
              <p:cNvPr id="255"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1528;p40"/>
            <p:cNvGrpSpPr/>
            <p:nvPr/>
          </p:nvGrpSpPr>
          <p:grpSpPr>
            <a:xfrm>
              <a:off x="2005566" y="2904997"/>
              <a:ext cx="53183" cy="45428"/>
              <a:chOff x="4168541" y="3639523"/>
              <a:chExt cx="31499" cy="26906"/>
            </a:xfrm>
          </p:grpSpPr>
          <p:sp>
            <p:nvSpPr>
              <p:cNvPr id="253"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1531;p40"/>
            <p:cNvGrpSpPr/>
            <p:nvPr/>
          </p:nvGrpSpPr>
          <p:grpSpPr>
            <a:xfrm>
              <a:off x="1663240" y="2489688"/>
              <a:ext cx="53024" cy="45495"/>
              <a:chOff x="3965789" y="3393545"/>
              <a:chExt cx="31405" cy="26945"/>
            </a:xfrm>
          </p:grpSpPr>
          <p:sp>
            <p:nvSpPr>
              <p:cNvPr id="251"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1534;p40"/>
            <p:cNvGrpSpPr/>
            <p:nvPr/>
          </p:nvGrpSpPr>
          <p:grpSpPr>
            <a:xfrm>
              <a:off x="1594653" y="2654245"/>
              <a:ext cx="53024" cy="45588"/>
              <a:chOff x="3925166" y="3491008"/>
              <a:chExt cx="31405" cy="27001"/>
            </a:xfrm>
          </p:grpSpPr>
          <p:sp>
            <p:nvSpPr>
              <p:cNvPr id="249"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1537;p40"/>
            <p:cNvGrpSpPr/>
            <p:nvPr/>
          </p:nvGrpSpPr>
          <p:grpSpPr>
            <a:xfrm>
              <a:off x="1185518" y="2400930"/>
              <a:ext cx="53011" cy="45415"/>
              <a:chOff x="3682845" y="3340976"/>
              <a:chExt cx="31397" cy="26898"/>
            </a:xfrm>
          </p:grpSpPr>
          <p:sp>
            <p:nvSpPr>
              <p:cNvPr id="247"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1540;p40"/>
            <p:cNvGrpSpPr/>
            <p:nvPr/>
          </p:nvGrpSpPr>
          <p:grpSpPr>
            <a:xfrm>
              <a:off x="1375545" y="2422456"/>
              <a:ext cx="53183" cy="45574"/>
              <a:chOff x="3795393" y="3353725"/>
              <a:chExt cx="31499" cy="26993"/>
            </a:xfrm>
          </p:grpSpPr>
          <p:sp>
            <p:nvSpPr>
              <p:cNvPr id="245"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1543;p40"/>
            <p:cNvGrpSpPr/>
            <p:nvPr/>
          </p:nvGrpSpPr>
          <p:grpSpPr>
            <a:xfrm>
              <a:off x="2019695" y="4126889"/>
              <a:ext cx="65719" cy="56251"/>
              <a:chOff x="4176909" y="4363221"/>
              <a:chExt cx="38924" cy="33316"/>
            </a:xfrm>
          </p:grpSpPr>
          <p:sp>
            <p:nvSpPr>
              <p:cNvPr id="243"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1546;p40"/>
            <p:cNvGrpSpPr/>
            <p:nvPr/>
          </p:nvGrpSpPr>
          <p:grpSpPr>
            <a:xfrm>
              <a:off x="2102903" y="3526560"/>
              <a:ext cx="56663" cy="48576"/>
              <a:chOff x="4226191" y="4007660"/>
              <a:chExt cx="33560" cy="28770"/>
            </a:xfrm>
          </p:grpSpPr>
          <p:sp>
            <p:nvSpPr>
              <p:cNvPr id="241"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1549;p40"/>
            <p:cNvGrpSpPr/>
            <p:nvPr/>
          </p:nvGrpSpPr>
          <p:grpSpPr>
            <a:xfrm>
              <a:off x="1041903" y="2461829"/>
              <a:ext cx="56716" cy="48456"/>
              <a:chOff x="3597785" y="3377045"/>
              <a:chExt cx="33591" cy="28699"/>
            </a:xfrm>
          </p:grpSpPr>
          <p:sp>
            <p:nvSpPr>
              <p:cNvPr id="239"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1552;p40"/>
            <p:cNvGrpSpPr/>
            <p:nvPr/>
          </p:nvGrpSpPr>
          <p:grpSpPr>
            <a:xfrm>
              <a:off x="1531682" y="2956109"/>
              <a:ext cx="56716" cy="48443"/>
              <a:chOff x="3887870" y="3669796"/>
              <a:chExt cx="33591" cy="28692"/>
            </a:xfrm>
          </p:grpSpPr>
          <p:sp>
            <p:nvSpPr>
              <p:cNvPr id="237"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1555;p40"/>
            <p:cNvGrpSpPr/>
            <p:nvPr/>
          </p:nvGrpSpPr>
          <p:grpSpPr>
            <a:xfrm>
              <a:off x="1414254" y="2638403"/>
              <a:ext cx="56556" cy="48576"/>
              <a:chOff x="3818320" y="3481625"/>
              <a:chExt cx="33497" cy="28770"/>
            </a:xfrm>
          </p:grpSpPr>
          <p:sp>
            <p:nvSpPr>
              <p:cNvPr id="235"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1558;p40"/>
            <p:cNvGrpSpPr/>
            <p:nvPr/>
          </p:nvGrpSpPr>
          <p:grpSpPr>
            <a:xfrm>
              <a:off x="2190613" y="3717835"/>
              <a:ext cx="63302" cy="54246"/>
              <a:chOff x="4278139" y="4120948"/>
              <a:chExt cx="37492" cy="32129"/>
            </a:xfrm>
          </p:grpSpPr>
          <p:sp>
            <p:nvSpPr>
              <p:cNvPr id="233"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1561;p40"/>
            <p:cNvGrpSpPr/>
            <p:nvPr/>
          </p:nvGrpSpPr>
          <p:grpSpPr>
            <a:xfrm>
              <a:off x="2429958" y="3475448"/>
              <a:ext cx="56556" cy="48443"/>
              <a:chOff x="4419898" y="3977388"/>
              <a:chExt cx="33497" cy="28692"/>
            </a:xfrm>
          </p:grpSpPr>
          <p:sp>
            <p:nvSpPr>
              <p:cNvPr id="231"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1564;p40"/>
            <p:cNvGrpSpPr/>
            <p:nvPr/>
          </p:nvGrpSpPr>
          <p:grpSpPr>
            <a:xfrm>
              <a:off x="1989339" y="3572188"/>
              <a:ext cx="56556" cy="48562"/>
              <a:chOff x="4158930" y="4034684"/>
              <a:chExt cx="33497" cy="28762"/>
            </a:xfrm>
          </p:grpSpPr>
          <p:sp>
            <p:nvSpPr>
              <p:cNvPr id="229"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1567;p40"/>
            <p:cNvGrpSpPr/>
            <p:nvPr/>
          </p:nvGrpSpPr>
          <p:grpSpPr>
            <a:xfrm>
              <a:off x="1948850" y="3441108"/>
              <a:ext cx="56556" cy="48576"/>
              <a:chOff x="4134949" y="3957049"/>
              <a:chExt cx="33497" cy="28770"/>
            </a:xfrm>
          </p:grpSpPr>
          <p:sp>
            <p:nvSpPr>
              <p:cNvPr id="227"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1570;p40"/>
            <p:cNvGrpSpPr/>
            <p:nvPr/>
          </p:nvGrpSpPr>
          <p:grpSpPr>
            <a:xfrm>
              <a:off x="2047967" y="3824972"/>
              <a:ext cx="73580" cy="62917"/>
              <a:chOff x="4193653" y="4184403"/>
              <a:chExt cx="43580" cy="37264"/>
            </a:xfrm>
          </p:grpSpPr>
          <p:sp>
            <p:nvSpPr>
              <p:cNvPr id="225"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1573;p40"/>
            <p:cNvGrpSpPr/>
            <p:nvPr/>
          </p:nvGrpSpPr>
          <p:grpSpPr>
            <a:xfrm>
              <a:off x="2301136" y="3418812"/>
              <a:ext cx="73580" cy="62997"/>
              <a:chOff x="4343600" y="3943844"/>
              <a:chExt cx="43580" cy="37312"/>
            </a:xfrm>
          </p:grpSpPr>
          <p:sp>
            <p:nvSpPr>
              <p:cNvPr id="223"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1576;p40"/>
            <p:cNvGrpSpPr/>
            <p:nvPr/>
          </p:nvGrpSpPr>
          <p:grpSpPr>
            <a:xfrm>
              <a:off x="2011980" y="2469677"/>
              <a:ext cx="53183" cy="45588"/>
              <a:chOff x="4172339" y="3381693"/>
              <a:chExt cx="31499" cy="27001"/>
            </a:xfrm>
          </p:grpSpPr>
          <p:sp>
            <p:nvSpPr>
              <p:cNvPr id="221"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54180269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50"/>
        <p:cNvGrpSpPr/>
        <p:nvPr/>
      </p:nvGrpSpPr>
      <p:grpSpPr>
        <a:xfrm>
          <a:off x="0" y="0"/>
          <a:ext cx="0" cy="0"/>
          <a:chOff x="0" y="0"/>
          <a:chExt cx="0" cy="0"/>
        </a:xfrm>
      </p:grpSpPr>
      <p:sp>
        <p:nvSpPr>
          <p:cNvPr id="1251" name="Google Shape;1251;p39"/>
          <p:cNvSpPr/>
          <p:nvPr/>
        </p:nvSpPr>
        <p:spPr>
          <a:xfrm>
            <a:off x="2799731" y="1020748"/>
            <a:ext cx="3544538" cy="3371214"/>
          </a:xfrm>
          <a:custGeom>
            <a:avLst/>
            <a:gdLst/>
            <a:ahLst/>
            <a:cxnLst/>
            <a:rect l="l" t="t" r="r" b="b"/>
            <a:pathLst>
              <a:path w="47281" h="44969" extrusionOk="0">
                <a:moveTo>
                  <a:pt x="23640" y="798"/>
                </a:moveTo>
                <a:lnTo>
                  <a:pt x="46523" y="17424"/>
                </a:lnTo>
                <a:lnTo>
                  <a:pt x="37780" y="44321"/>
                </a:lnTo>
                <a:lnTo>
                  <a:pt x="9496" y="44321"/>
                </a:lnTo>
                <a:lnTo>
                  <a:pt x="758" y="17424"/>
                </a:lnTo>
                <a:lnTo>
                  <a:pt x="23640" y="798"/>
                </a:lnTo>
                <a:close/>
                <a:moveTo>
                  <a:pt x="23640" y="1"/>
                </a:moveTo>
                <a:lnTo>
                  <a:pt x="186" y="17039"/>
                </a:lnTo>
                <a:lnTo>
                  <a:pt x="0" y="17176"/>
                </a:lnTo>
                <a:lnTo>
                  <a:pt x="9026" y="44968"/>
                </a:lnTo>
                <a:lnTo>
                  <a:pt x="38250" y="44968"/>
                </a:lnTo>
                <a:lnTo>
                  <a:pt x="47281" y="17176"/>
                </a:lnTo>
                <a:lnTo>
                  <a:pt x="23640" y="1"/>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9"/>
          <p:cNvSpPr/>
          <p:nvPr/>
        </p:nvSpPr>
        <p:spPr>
          <a:xfrm>
            <a:off x="4566640" y="2294363"/>
            <a:ext cx="1754689" cy="437960"/>
          </a:xfrm>
          <a:custGeom>
            <a:avLst/>
            <a:gdLst/>
            <a:ahLst/>
            <a:cxnLst/>
            <a:rect l="l" t="t" r="r" b="b"/>
            <a:pathLst>
              <a:path w="23406" h="5842" extrusionOk="0">
                <a:moveTo>
                  <a:pt x="23264" y="1"/>
                </a:moveTo>
                <a:lnTo>
                  <a:pt x="0" y="5212"/>
                </a:lnTo>
                <a:lnTo>
                  <a:pt x="138" y="5841"/>
                </a:lnTo>
                <a:lnTo>
                  <a:pt x="23406" y="635"/>
                </a:lnTo>
                <a:lnTo>
                  <a:pt x="23264" y="1"/>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a:off x="4547673" y="1050660"/>
            <a:ext cx="48579" cy="1658731"/>
          </a:xfrm>
          <a:custGeom>
            <a:avLst/>
            <a:gdLst/>
            <a:ahLst/>
            <a:cxnLst/>
            <a:rect l="l" t="t" r="r" b="b"/>
            <a:pathLst>
              <a:path w="648" h="22126" extrusionOk="0">
                <a:moveTo>
                  <a:pt x="1" y="1"/>
                </a:moveTo>
                <a:lnTo>
                  <a:pt x="1" y="22125"/>
                </a:lnTo>
                <a:lnTo>
                  <a:pt x="648" y="22125"/>
                </a:lnTo>
                <a:lnTo>
                  <a:pt x="648" y="1"/>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p:nvPr/>
        </p:nvSpPr>
        <p:spPr>
          <a:xfrm>
            <a:off x="2822596" y="2294063"/>
            <a:ext cx="1754389" cy="438560"/>
          </a:xfrm>
          <a:custGeom>
            <a:avLst/>
            <a:gdLst/>
            <a:ahLst/>
            <a:cxnLst/>
            <a:rect l="l" t="t" r="r" b="b"/>
            <a:pathLst>
              <a:path w="23402" h="5850" extrusionOk="0">
                <a:moveTo>
                  <a:pt x="143" y="0"/>
                </a:moveTo>
                <a:lnTo>
                  <a:pt x="1" y="630"/>
                </a:lnTo>
                <a:lnTo>
                  <a:pt x="23260" y="5850"/>
                </a:lnTo>
                <a:lnTo>
                  <a:pt x="23402" y="5220"/>
                </a:lnTo>
                <a:lnTo>
                  <a:pt x="143" y="0"/>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9"/>
          <p:cNvSpPr/>
          <p:nvPr/>
        </p:nvSpPr>
        <p:spPr>
          <a:xfrm>
            <a:off x="3473689" y="2696036"/>
            <a:ext cx="1118590" cy="1684970"/>
          </a:xfrm>
          <a:custGeom>
            <a:avLst/>
            <a:gdLst/>
            <a:ahLst/>
            <a:cxnLst/>
            <a:rect l="l" t="t" r="r" b="b"/>
            <a:pathLst>
              <a:path w="14921" h="22476" extrusionOk="0">
                <a:moveTo>
                  <a:pt x="14376" y="0"/>
                </a:moveTo>
                <a:lnTo>
                  <a:pt x="1" y="22125"/>
                </a:lnTo>
                <a:lnTo>
                  <a:pt x="546" y="22475"/>
                </a:lnTo>
                <a:lnTo>
                  <a:pt x="14921" y="350"/>
                </a:lnTo>
                <a:lnTo>
                  <a:pt x="14376" y="0"/>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4551346" y="2695662"/>
            <a:ext cx="1118590" cy="1684970"/>
          </a:xfrm>
          <a:custGeom>
            <a:avLst/>
            <a:gdLst/>
            <a:ahLst/>
            <a:cxnLst/>
            <a:rect l="l" t="t" r="r" b="b"/>
            <a:pathLst>
              <a:path w="14921" h="22476" extrusionOk="0">
                <a:moveTo>
                  <a:pt x="546" y="1"/>
                </a:moveTo>
                <a:lnTo>
                  <a:pt x="1" y="355"/>
                </a:lnTo>
                <a:lnTo>
                  <a:pt x="14380" y="22476"/>
                </a:lnTo>
                <a:lnTo>
                  <a:pt x="14920" y="22121"/>
                </a:lnTo>
                <a:lnTo>
                  <a:pt x="546" y="1"/>
                </a:lnTo>
                <a:close/>
              </a:path>
            </a:pathLst>
          </a:custGeom>
          <a:solidFill>
            <a:srgbClr val="00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9"/>
          <p:cNvSpPr/>
          <p:nvPr/>
        </p:nvSpPr>
        <p:spPr>
          <a:xfrm>
            <a:off x="3962030" y="1475204"/>
            <a:ext cx="2259595" cy="2076300"/>
          </a:xfrm>
          <a:custGeom>
            <a:avLst/>
            <a:gdLst/>
            <a:ahLst/>
            <a:cxnLst/>
            <a:rect l="l" t="t" r="r" b="b"/>
            <a:pathLst>
              <a:path w="30141" h="27696" extrusionOk="0">
                <a:moveTo>
                  <a:pt x="14703" y="1"/>
                </a:moveTo>
                <a:lnTo>
                  <a:pt x="0" y="13405"/>
                </a:lnTo>
                <a:lnTo>
                  <a:pt x="7192" y="27696"/>
                </a:lnTo>
                <a:lnTo>
                  <a:pt x="20308" y="24461"/>
                </a:lnTo>
                <a:lnTo>
                  <a:pt x="30141" y="13427"/>
                </a:lnTo>
                <a:lnTo>
                  <a:pt x="14703"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2629742" y="1807910"/>
            <a:ext cx="2046088" cy="1796896"/>
          </a:xfrm>
          <a:custGeom>
            <a:avLst/>
            <a:gdLst/>
            <a:ahLst/>
            <a:cxnLst/>
            <a:rect l="l" t="t" r="r" b="b"/>
            <a:pathLst>
              <a:path w="27293" h="23969" extrusionOk="0">
                <a:moveTo>
                  <a:pt x="17349" y="1"/>
                </a:moveTo>
                <a:lnTo>
                  <a:pt x="1" y="4640"/>
                </a:lnTo>
                <a:lnTo>
                  <a:pt x="7800" y="23969"/>
                </a:lnTo>
                <a:lnTo>
                  <a:pt x="27292" y="22998"/>
                </a:lnTo>
                <a:lnTo>
                  <a:pt x="27062" y="6000"/>
                </a:lnTo>
                <a:lnTo>
                  <a:pt x="17349"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9"/>
          <p:cNvSpPr/>
          <p:nvPr/>
        </p:nvSpPr>
        <p:spPr>
          <a:xfrm rot="2700000">
            <a:off x="4341692" y="2798693"/>
            <a:ext cx="1932436" cy="1479633"/>
          </a:xfrm>
          <a:custGeom>
            <a:avLst/>
            <a:gdLst/>
            <a:ahLst/>
            <a:cxnLst/>
            <a:rect l="l" t="t" r="r" b="b"/>
            <a:pathLst>
              <a:path w="25777" h="19737" extrusionOk="0">
                <a:moveTo>
                  <a:pt x="14703" y="0"/>
                </a:moveTo>
                <a:lnTo>
                  <a:pt x="0" y="3984"/>
                </a:lnTo>
                <a:lnTo>
                  <a:pt x="6239" y="19737"/>
                </a:lnTo>
                <a:lnTo>
                  <a:pt x="19887" y="15691"/>
                </a:lnTo>
                <a:lnTo>
                  <a:pt x="25776" y="4600"/>
                </a:lnTo>
                <a:lnTo>
                  <a:pt x="14703"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9"/>
          <p:cNvSpPr txBox="1">
            <a:spLocks noGrp="1"/>
          </p:cNvSpPr>
          <p:nvPr>
            <p:ph type="subTitle" idx="4294967295"/>
          </p:nvPr>
        </p:nvSpPr>
        <p:spPr>
          <a:xfrm>
            <a:off x="3138101" y="2654700"/>
            <a:ext cx="750300" cy="354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s" sz="2400" dirty="0" smtClean="0">
                <a:solidFill>
                  <a:srgbClr val="F3F3F3"/>
                </a:solidFill>
                <a:latin typeface="Teko"/>
                <a:ea typeface="Teko"/>
                <a:cs typeface="Teko"/>
                <a:sym typeface="Teko"/>
              </a:rPr>
              <a:t>51%</a:t>
            </a:r>
            <a:endParaRPr sz="2400" dirty="0">
              <a:solidFill>
                <a:srgbClr val="F3F3F3"/>
              </a:solidFill>
              <a:latin typeface="Teko"/>
              <a:ea typeface="Teko"/>
              <a:cs typeface="Teko"/>
              <a:sym typeface="Teko"/>
            </a:endParaRPr>
          </a:p>
        </p:txBody>
      </p:sp>
      <p:sp>
        <p:nvSpPr>
          <p:cNvPr id="1261" name="Google Shape;1261;p39"/>
          <p:cNvSpPr txBox="1">
            <a:spLocks noGrp="1"/>
          </p:cNvSpPr>
          <p:nvPr>
            <p:ph type="subTitle" idx="4294967295"/>
          </p:nvPr>
        </p:nvSpPr>
        <p:spPr>
          <a:xfrm>
            <a:off x="5214230" y="3288021"/>
            <a:ext cx="750300" cy="354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s" sz="2400" dirty="0">
                <a:solidFill>
                  <a:srgbClr val="F3F3F3"/>
                </a:solidFill>
                <a:latin typeface="Teko"/>
                <a:ea typeface="Teko"/>
                <a:cs typeface="Teko"/>
                <a:sym typeface="Teko"/>
              </a:rPr>
              <a:t>6</a:t>
            </a:r>
            <a:r>
              <a:rPr lang="es" sz="2400" dirty="0" smtClean="0">
                <a:solidFill>
                  <a:srgbClr val="F3F3F3"/>
                </a:solidFill>
                <a:latin typeface="Teko"/>
                <a:ea typeface="Teko"/>
                <a:cs typeface="Teko"/>
                <a:sym typeface="Teko"/>
              </a:rPr>
              <a:t>%</a:t>
            </a:r>
            <a:endParaRPr sz="2400" dirty="0">
              <a:solidFill>
                <a:srgbClr val="F3F3F3"/>
              </a:solidFill>
              <a:latin typeface="Teko"/>
              <a:ea typeface="Teko"/>
              <a:cs typeface="Teko"/>
              <a:sym typeface="Teko"/>
            </a:endParaRPr>
          </a:p>
        </p:txBody>
      </p:sp>
      <p:sp>
        <p:nvSpPr>
          <p:cNvPr id="1262" name="Google Shape;1262;p39"/>
          <p:cNvSpPr txBox="1">
            <a:spLocks noGrp="1"/>
          </p:cNvSpPr>
          <p:nvPr>
            <p:ph type="subTitle" idx="4294967295"/>
          </p:nvPr>
        </p:nvSpPr>
        <p:spPr>
          <a:xfrm>
            <a:off x="4596252" y="1880025"/>
            <a:ext cx="868200" cy="354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s" sz="2400" dirty="0" smtClean="0">
                <a:solidFill>
                  <a:srgbClr val="F3F3F3"/>
                </a:solidFill>
                <a:latin typeface="Teko"/>
                <a:ea typeface="Teko"/>
                <a:cs typeface="Teko"/>
                <a:sym typeface="Teko"/>
              </a:rPr>
              <a:t>39%</a:t>
            </a:r>
            <a:endParaRPr sz="2400" dirty="0">
              <a:solidFill>
                <a:srgbClr val="F3F3F3"/>
              </a:solidFill>
              <a:latin typeface="Teko"/>
              <a:ea typeface="Teko"/>
              <a:cs typeface="Teko"/>
              <a:sym typeface="Teko"/>
            </a:endParaRPr>
          </a:p>
        </p:txBody>
      </p:sp>
      <p:sp>
        <p:nvSpPr>
          <p:cNvPr id="1263" name="Google Shape;1263;p39"/>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3F3F3"/>
                </a:solidFill>
              </a:rPr>
              <a:t>WHERE PEOPLE USE VOICE ASSISTANTS</a:t>
            </a:r>
            <a:endParaRPr dirty="0">
              <a:solidFill>
                <a:srgbClr val="F3F3F3"/>
              </a:solidFill>
            </a:endParaRPr>
          </a:p>
        </p:txBody>
      </p:sp>
      <p:sp>
        <p:nvSpPr>
          <p:cNvPr id="1264" name="Google Shape;1264;p39"/>
          <p:cNvSpPr txBox="1">
            <a:spLocks noGrp="1"/>
          </p:cNvSpPr>
          <p:nvPr>
            <p:ph type="subTitle" idx="4294967295"/>
          </p:nvPr>
        </p:nvSpPr>
        <p:spPr>
          <a:xfrm>
            <a:off x="1146718" y="2571771"/>
            <a:ext cx="1380300" cy="3543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s" sz="1800" dirty="0" smtClean="0">
                <a:solidFill>
                  <a:srgbClr val="F3F3F3"/>
                </a:solidFill>
                <a:latin typeface="Teko"/>
                <a:ea typeface="Teko"/>
                <a:cs typeface="Teko"/>
                <a:sym typeface="Teko"/>
              </a:rPr>
              <a:t>CAR</a:t>
            </a:r>
            <a:endParaRPr sz="1800" dirty="0">
              <a:solidFill>
                <a:srgbClr val="F3F3F3"/>
              </a:solidFill>
              <a:latin typeface="Teko"/>
              <a:ea typeface="Teko"/>
              <a:cs typeface="Teko"/>
              <a:sym typeface="Teko"/>
            </a:endParaRPr>
          </a:p>
        </p:txBody>
      </p:sp>
      <p:sp>
        <p:nvSpPr>
          <p:cNvPr id="1265" name="Google Shape;1265;p39"/>
          <p:cNvSpPr txBox="1">
            <a:spLocks noGrp="1"/>
          </p:cNvSpPr>
          <p:nvPr>
            <p:ph type="subTitle" idx="4294967295"/>
          </p:nvPr>
        </p:nvSpPr>
        <p:spPr>
          <a:xfrm>
            <a:off x="6872578" y="873510"/>
            <a:ext cx="8412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dirty="0" smtClean="0">
                <a:solidFill>
                  <a:srgbClr val="F3F3F3"/>
                </a:solidFill>
                <a:latin typeface="Teko"/>
                <a:ea typeface="Teko"/>
                <a:cs typeface="Teko"/>
                <a:sym typeface="Teko"/>
              </a:rPr>
              <a:t>AT HOME</a:t>
            </a:r>
            <a:endParaRPr sz="1800" dirty="0">
              <a:solidFill>
                <a:srgbClr val="F3F3F3"/>
              </a:solidFill>
              <a:latin typeface="Teko"/>
              <a:ea typeface="Teko"/>
              <a:cs typeface="Teko"/>
              <a:sym typeface="Teko"/>
            </a:endParaRPr>
          </a:p>
        </p:txBody>
      </p:sp>
      <p:sp>
        <p:nvSpPr>
          <p:cNvPr id="1266" name="Google Shape;1266;p39"/>
          <p:cNvSpPr txBox="1">
            <a:spLocks noGrp="1"/>
          </p:cNvSpPr>
          <p:nvPr>
            <p:ph type="subTitle" idx="4294967295"/>
          </p:nvPr>
        </p:nvSpPr>
        <p:spPr>
          <a:xfrm>
            <a:off x="6979220" y="2555473"/>
            <a:ext cx="841200" cy="354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s" sz="1800" dirty="0" smtClean="0">
                <a:solidFill>
                  <a:srgbClr val="F3F3F3"/>
                </a:solidFill>
                <a:latin typeface="Teko"/>
                <a:ea typeface="Teko"/>
                <a:cs typeface="Teko"/>
                <a:sym typeface="Teko"/>
              </a:rPr>
              <a:t>IN PUBLIC</a:t>
            </a:r>
            <a:endParaRPr sz="1800" dirty="0">
              <a:solidFill>
                <a:srgbClr val="F3F3F3"/>
              </a:solidFill>
              <a:latin typeface="Teko"/>
              <a:ea typeface="Teko"/>
              <a:cs typeface="Teko"/>
              <a:sym typeface="Teko"/>
            </a:endParaRPr>
          </a:p>
        </p:txBody>
      </p:sp>
      <p:sp>
        <p:nvSpPr>
          <p:cNvPr id="1267" name="Google Shape;1267;p39"/>
          <p:cNvSpPr txBox="1">
            <a:spLocks noGrp="1"/>
          </p:cNvSpPr>
          <p:nvPr>
            <p:ph type="subTitle" idx="4294967295"/>
          </p:nvPr>
        </p:nvSpPr>
        <p:spPr>
          <a:xfrm>
            <a:off x="6796585" y="1020748"/>
            <a:ext cx="2197290" cy="1405719"/>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s" sz="1000" dirty="0" smtClean="0">
                <a:solidFill>
                  <a:srgbClr val="F3F3F3"/>
                </a:solidFill>
              </a:rPr>
              <a:t>Majority of people uses voice assitant while cooking. We can add voice features in ovens and other appliances of home</a:t>
            </a:r>
            <a:endParaRPr sz="1000" dirty="0">
              <a:solidFill>
                <a:srgbClr val="F3F3F3"/>
              </a:solidFill>
            </a:endParaRPr>
          </a:p>
        </p:txBody>
      </p:sp>
      <p:sp>
        <p:nvSpPr>
          <p:cNvPr id="1268" name="Google Shape;1268;p39"/>
          <p:cNvSpPr txBox="1">
            <a:spLocks noGrp="1"/>
          </p:cNvSpPr>
          <p:nvPr>
            <p:ph type="subTitle" idx="4294967295"/>
          </p:nvPr>
        </p:nvSpPr>
        <p:spPr>
          <a:xfrm>
            <a:off x="136478" y="3091921"/>
            <a:ext cx="2390540" cy="1112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s" sz="1000" dirty="0" smtClean="0">
                <a:solidFill>
                  <a:srgbClr val="F3F3F3"/>
                </a:solidFill>
              </a:rPr>
              <a:t>It provides a safety while driving, we can develop more and more features in assistant so driver will not lose attention which can prevent accidents</a:t>
            </a:r>
            <a:endParaRPr sz="1000" dirty="0">
              <a:solidFill>
                <a:srgbClr val="F3F3F3"/>
              </a:solidFill>
            </a:endParaRPr>
          </a:p>
        </p:txBody>
      </p:sp>
      <p:sp>
        <p:nvSpPr>
          <p:cNvPr id="1269" name="Google Shape;1269;p39"/>
          <p:cNvSpPr txBox="1">
            <a:spLocks noGrp="1"/>
          </p:cNvSpPr>
          <p:nvPr>
            <p:ph type="subTitle" idx="4294967295"/>
          </p:nvPr>
        </p:nvSpPr>
        <p:spPr>
          <a:xfrm>
            <a:off x="6344269" y="2814685"/>
            <a:ext cx="2738316" cy="1112400"/>
          </a:xfrm>
          <a:prstGeom prst="rect">
            <a:avLst/>
          </a:prstGeom>
        </p:spPr>
        <p:txBody>
          <a:bodyPr spcFirstLastPara="1" wrap="square" lIns="91425" tIns="91425" rIns="91425" bIns="91425" anchor="t" anchorCtr="0">
            <a:noAutofit/>
          </a:bodyPr>
          <a:lstStyle/>
          <a:p>
            <a:pPr marL="0" lvl="0" indent="0">
              <a:spcAft>
                <a:spcPts val="1600"/>
              </a:spcAft>
              <a:buNone/>
            </a:pPr>
            <a:r>
              <a:rPr lang="en-IN" sz="1000" dirty="0" smtClean="0">
                <a:solidFill>
                  <a:srgbClr val="F3F3F3"/>
                </a:solidFill>
              </a:rPr>
              <a:t>T</a:t>
            </a:r>
            <a:r>
              <a:rPr lang="es" sz="1000" dirty="0" smtClean="0">
                <a:solidFill>
                  <a:srgbClr val="F3F3F3"/>
                </a:solidFill>
              </a:rPr>
              <a:t>his can be seen as major area of implement </a:t>
            </a:r>
            <a:r>
              <a:rPr lang="es" sz="1000" dirty="0">
                <a:solidFill>
                  <a:srgbClr val="F3F3F3"/>
                </a:solidFill>
              </a:rPr>
              <a:t>and development voice </a:t>
            </a:r>
            <a:r>
              <a:rPr lang="es" sz="1000" dirty="0" smtClean="0">
                <a:solidFill>
                  <a:srgbClr val="F3F3F3"/>
                </a:solidFill>
              </a:rPr>
              <a:t>assistant in future In the era of covid pandemic voice assistants can be used in public place due to which physical contacts with the device/setups can be reduce which can further reduce the spread of virus. </a:t>
            </a:r>
            <a:endParaRPr sz="1000" dirty="0">
              <a:solidFill>
                <a:srgbClr val="F3F3F3"/>
              </a:solidFill>
            </a:endParaRPr>
          </a:p>
        </p:txBody>
      </p:sp>
      <p:cxnSp>
        <p:nvCxnSpPr>
          <p:cNvPr id="1270" name="Google Shape;1270;p39"/>
          <p:cNvCxnSpPr/>
          <p:nvPr/>
        </p:nvCxnSpPr>
        <p:spPr>
          <a:xfrm flipV="1">
            <a:off x="5245056" y="1050660"/>
            <a:ext cx="1551529" cy="1047164"/>
          </a:xfrm>
          <a:prstGeom prst="straightConnector1">
            <a:avLst/>
          </a:prstGeom>
          <a:noFill/>
          <a:ln w="9525" cap="flat" cmpd="sng">
            <a:solidFill>
              <a:schemeClr val="lt1"/>
            </a:solidFill>
            <a:prstDash val="solid"/>
            <a:round/>
            <a:headEnd type="oval" w="med" len="med"/>
            <a:tailEnd type="none" w="med" len="med"/>
          </a:ln>
        </p:spPr>
      </p:cxnSp>
      <p:cxnSp>
        <p:nvCxnSpPr>
          <p:cNvPr id="1271" name="Google Shape;1271;p39"/>
          <p:cNvCxnSpPr/>
          <p:nvPr/>
        </p:nvCxnSpPr>
        <p:spPr>
          <a:xfrm rot="10800000">
            <a:off x="1686802" y="3009000"/>
            <a:ext cx="1843800" cy="0"/>
          </a:xfrm>
          <a:prstGeom prst="straightConnector1">
            <a:avLst/>
          </a:prstGeom>
          <a:noFill/>
          <a:ln w="9525" cap="flat" cmpd="sng">
            <a:solidFill>
              <a:schemeClr val="lt1"/>
            </a:solidFill>
            <a:prstDash val="solid"/>
            <a:round/>
            <a:headEnd type="oval" w="med" len="med"/>
            <a:tailEnd type="none" w="med" len="med"/>
          </a:ln>
        </p:spPr>
      </p:cxnSp>
      <p:cxnSp>
        <p:nvCxnSpPr>
          <p:cNvPr id="1272" name="Google Shape;1272;p39"/>
          <p:cNvCxnSpPr/>
          <p:nvPr/>
        </p:nvCxnSpPr>
        <p:spPr>
          <a:xfrm flipV="1">
            <a:off x="5525719" y="2620370"/>
            <a:ext cx="1325457" cy="388631"/>
          </a:xfrm>
          <a:prstGeom prst="straightConnector1">
            <a:avLst/>
          </a:prstGeom>
          <a:noFill/>
          <a:ln w="9525" cap="flat" cmpd="sng">
            <a:solidFill>
              <a:schemeClr val="lt1"/>
            </a:solidFill>
            <a:prstDash val="solid"/>
            <a:round/>
            <a:headEnd type="oval" w="med" len="med"/>
            <a:tailEnd type="none" w="med" len="med"/>
          </a:ln>
        </p:spPr>
      </p:cxnSp>
      <p:sp>
        <p:nvSpPr>
          <p:cNvPr id="29" name="Google Shape;1422;p40"/>
          <p:cNvSpPr/>
          <p:nvPr/>
        </p:nvSpPr>
        <p:spPr>
          <a:xfrm>
            <a:off x="446609" y="956318"/>
            <a:ext cx="445974" cy="482011"/>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23;p40"/>
          <p:cNvSpPr/>
          <p:nvPr/>
        </p:nvSpPr>
        <p:spPr>
          <a:xfrm>
            <a:off x="400057" y="910252"/>
            <a:ext cx="539125" cy="574668"/>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562;p40"/>
          <p:cNvGrpSpPr/>
          <p:nvPr/>
        </p:nvGrpSpPr>
        <p:grpSpPr>
          <a:xfrm>
            <a:off x="538621" y="1032042"/>
            <a:ext cx="262894" cy="336640"/>
            <a:chOff x="1762275" y="238100"/>
            <a:chExt cx="4075875" cy="5219225"/>
          </a:xfrm>
        </p:grpSpPr>
        <p:sp>
          <p:nvSpPr>
            <p:cNvPr id="32" name="Google Shape;1563;p40"/>
            <p:cNvSpPr/>
            <p:nvPr/>
          </p:nvSpPr>
          <p:spPr>
            <a:xfrm>
              <a:off x="3233425" y="2035475"/>
              <a:ext cx="153350" cy="234875"/>
            </a:xfrm>
            <a:custGeom>
              <a:avLst/>
              <a:gdLst/>
              <a:ahLst/>
              <a:cxnLst/>
              <a:rect l="l" t="t" r="r" b="b"/>
              <a:pathLst>
                <a:path w="6134" h="9395" extrusionOk="0">
                  <a:moveTo>
                    <a:pt x="3067" y="0"/>
                  </a:moveTo>
                  <a:cubicBezTo>
                    <a:pt x="1371" y="0"/>
                    <a:pt x="1" y="1370"/>
                    <a:pt x="1" y="3066"/>
                  </a:cubicBezTo>
                  <a:lnTo>
                    <a:pt x="1" y="6328"/>
                  </a:lnTo>
                  <a:cubicBezTo>
                    <a:pt x="1" y="8025"/>
                    <a:pt x="1371" y="9395"/>
                    <a:pt x="3067" y="9395"/>
                  </a:cubicBezTo>
                  <a:cubicBezTo>
                    <a:pt x="4763" y="9395"/>
                    <a:pt x="6133" y="8025"/>
                    <a:pt x="6133" y="6328"/>
                  </a:cubicBezTo>
                  <a:lnTo>
                    <a:pt x="6133" y="3066"/>
                  </a:lnTo>
                  <a:cubicBezTo>
                    <a:pt x="6133" y="1370"/>
                    <a:pt x="4763" y="0"/>
                    <a:pt x="3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564;p40"/>
            <p:cNvSpPr/>
            <p:nvPr/>
          </p:nvSpPr>
          <p:spPr>
            <a:xfrm>
              <a:off x="4213650" y="2035475"/>
              <a:ext cx="153350" cy="234875"/>
            </a:xfrm>
            <a:custGeom>
              <a:avLst/>
              <a:gdLst/>
              <a:ahLst/>
              <a:cxnLst/>
              <a:rect l="l" t="t" r="r" b="b"/>
              <a:pathLst>
                <a:path w="6134" h="9395" extrusionOk="0">
                  <a:moveTo>
                    <a:pt x="3067" y="0"/>
                  </a:moveTo>
                  <a:cubicBezTo>
                    <a:pt x="1371" y="0"/>
                    <a:pt x="1" y="1370"/>
                    <a:pt x="1" y="3066"/>
                  </a:cubicBezTo>
                  <a:lnTo>
                    <a:pt x="1" y="6328"/>
                  </a:lnTo>
                  <a:cubicBezTo>
                    <a:pt x="1" y="8025"/>
                    <a:pt x="1371" y="9395"/>
                    <a:pt x="3067" y="9395"/>
                  </a:cubicBezTo>
                  <a:cubicBezTo>
                    <a:pt x="4763" y="9395"/>
                    <a:pt x="6133" y="8025"/>
                    <a:pt x="6133" y="6328"/>
                  </a:cubicBezTo>
                  <a:lnTo>
                    <a:pt x="6133" y="3066"/>
                  </a:lnTo>
                  <a:cubicBezTo>
                    <a:pt x="6133" y="1370"/>
                    <a:pt x="4763" y="0"/>
                    <a:pt x="3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565;p40"/>
            <p:cNvSpPr/>
            <p:nvPr/>
          </p:nvSpPr>
          <p:spPr>
            <a:xfrm>
              <a:off x="3470750" y="2771150"/>
              <a:ext cx="658925" cy="234775"/>
            </a:xfrm>
            <a:custGeom>
              <a:avLst/>
              <a:gdLst/>
              <a:ahLst/>
              <a:cxnLst/>
              <a:rect l="l" t="t" r="r" b="b"/>
              <a:pathLst>
                <a:path w="26357" h="9391" extrusionOk="0">
                  <a:moveTo>
                    <a:pt x="3364" y="0"/>
                  </a:moveTo>
                  <a:cubicBezTo>
                    <a:pt x="2580" y="0"/>
                    <a:pt x="1798" y="302"/>
                    <a:pt x="1207" y="910"/>
                  </a:cubicBezTo>
                  <a:cubicBezTo>
                    <a:pt x="0" y="2117"/>
                    <a:pt x="33" y="4041"/>
                    <a:pt x="1240" y="5248"/>
                  </a:cubicBezTo>
                  <a:cubicBezTo>
                    <a:pt x="3849" y="7825"/>
                    <a:pt x="8318" y="9391"/>
                    <a:pt x="13179" y="9391"/>
                  </a:cubicBezTo>
                  <a:cubicBezTo>
                    <a:pt x="18039" y="9391"/>
                    <a:pt x="22508" y="7825"/>
                    <a:pt x="25117" y="5248"/>
                  </a:cubicBezTo>
                  <a:cubicBezTo>
                    <a:pt x="26324" y="4041"/>
                    <a:pt x="26357" y="2117"/>
                    <a:pt x="25150" y="910"/>
                  </a:cubicBezTo>
                  <a:cubicBezTo>
                    <a:pt x="24559" y="302"/>
                    <a:pt x="23778" y="0"/>
                    <a:pt x="22993" y="0"/>
                  </a:cubicBezTo>
                  <a:cubicBezTo>
                    <a:pt x="22220" y="0"/>
                    <a:pt x="21444" y="294"/>
                    <a:pt x="20844" y="877"/>
                  </a:cubicBezTo>
                  <a:cubicBezTo>
                    <a:pt x="19735" y="1986"/>
                    <a:pt x="17060" y="3258"/>
                    <a:pt x="13179" y="3258"/>
                  </a:cubicBezTo>
                  <a:cubicBezTo>
                    <a:pt x="9297" y="3258"/>
                    <a:pt x="6622" y="1986"/>
                    <a:pt x="5513" y="877"/>
                  </a:cubicBezTo>
                  <a:cubicBezTo>
                    <a:pt x="4914" y="294"/>
                    <a:pt x="4137" y="0"/>
                    <a:pt x="3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66;p40"/>
            <p:cNvSpPr/>
            <p:nvPr/>
          </p:nvSpPr>
          <p:spPr>
            <a:xfrm>
              <a:off x="3151875" y="1790825"/>
              <a:ext cx="316450" cy="152525"/>
            </a:xfrm>
            <a:custGeom>
              <a:avLst/>
              <a:gdLst/>
              <a:ahLst/>
              <a:cxnLst/>
              <a:rect l="l" t="t" r="r" b="b"/>
              <a:pathLst>
                <a:path w="12658" h="6101" extrusionOk="0">
                  <a:moveTo>
                    <a:pt x="3067" y="0"/>
                  </a:moveTo>
                  <a:cubicBezTo>
                    <a:pt x="1371" y="0"/>
                    <a:pt x="1" y="1370"/>
                    <a:pt x="1" y="3066"/>
                  </a:cubicBezTo>
                  <a:cubicBezTo>
                    <a:pt x="1" y="4730"/>
                    <a:pt x="1371" y="6100"/>
                    <a:pt x="3067" y="6100"/>
                  </a:cubicBezTo>
                  <a:lnTo>
                    <a:pt x="9591" y="6100"/>
                  </a:lnTo>
                  <a:cubicBezTo>
                    <a:pt x="11287" y="6100"/>
                    <a:pt x="12657" y="4730"/>
                    <a:pt x="12657" y="3066"/>
                  </a:cubicBezTo>
                  <a:cubicBezTo>
                    <a:pt x="12657" y="1370"/>
                    <a:pt x="11287" y="0"/>
                    <a:pt x="9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67;p40"/>
            <p:cNvSpPr/>
            <p:nvPr/>
          </p:nvSpPr>
          <p:spPr>
            <a:xfrm>
              <a:off x="4132100" y="1790825"/>
              <a:ext cx="316450" cy="152525"/>
            </a:xfrm>
            <a:custGeom>
              <a:avLst/>
              <a:gdLst/>
              <a:ahLst/>
              <a:cxnLst/>
              <a:rect l="l" t="t" r="r" b="b"/>
              <a:pathLst>
                <a:path w="12658" h="6101" extrusionOk="0">
                  <a:moveTo>
                    <a:pt x="3067" y="0"/>
                  </a:moveTo>
                  <a:cubicBezTo>
                    <a:pt x="1371" y="0"/>
                    <a:pt x="1" y="1370"/>
                    <a:pt x="1" y="3066"/>
                  </a:cubicBezTo>
                  <a:cubicBezTo>
                    <a:pt x="1" y="4730"/>
                    <a:pt x="1371" y="6100"/>
                    <a:pt x="3067" y="6100"/>
                  </a:cubicBezTo>
                  <a:lnTo>
                    <a:pt x="9591" y="6100"/>
                  </a:lnTo>
                  <a:cubicBezTo>
                    <a:pt x="11287" y="6100"/>
                    <a:pt x="12657" y="4730"/>
                    <a:pt x="12657" y="3066"/>
                  </a:cubicBezTo>
                  <a:cubicBezTo>
                    <a:pt x="12657" y="1370"/>
                    <a:pt x="11287" y="0"/>
                    <a:pt x="9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68;p40"/>
            <p:cNvSpPr/>
            <p:nvPr/>
          </p:nvSpPr>
          <p:spPr>
            <a:xfrm>
              <a:off x="1762275" y="238100"/>
              <a:ext cx="4075875" cy="5219225"/>
            </a:xfrm>
            <a:custGeom>
              <a:avLst/>
              <a:gdLst/>
              <a:ahLst/>
              <a:cxnLst/>
              <a:rect l="l" t="t" r="r" b="b"/>
              <a:pathLst>
                <a:path w="163035" h="208769" extrusionOk="0">
                  <a:moveTo>
                    <a:pt x="41950" y="8678"/>
                  </a:moveTo>
                  <a:cubicBezTo>
                    <a:pt x="44103" y="9689"/>
                    <a:pt x="46680" y="10505"/>
                    <a:pt x="49615" y="11157"/>
                  </a:cubicBezTo>
                  <a:cubicBezTo>
                    <a:pt x="55324" y="12397"/>
                    <a:pt x="61228" y="12658"/>
                    <a:pt x="65175" y="12658"/>
                  </a:cubicBezTo>
                  <a:lnTo>
                    <a:pt x="97501" y="12658"/>
                  </a:lnTo>
                  <a:cubicBezTo>
                    <a:pt x="105885" y="12658"/>
                    <a:pt x="113909" y="16213"/>
                    <a:pt x="119520" y="22476"/>
                  </a:cubicBezTo>
                  <a:cubicBezTo>
                    <a:pt x="125130" y="28706"/>
                    <a:pt x="127838" y="37057"/>
                    <a:pt x="126957" y="45375"/>
                  </a:cubicBezTo>
                  <a:lnTo>
                    <a:pt x="124511" y="68633"/>
                  </a:lnTo>
                  <a:lnTo>
                    <a:pt x="124021" y="68633"/>
                  </a:lnTo>
                  <a:cubicBezTo>
                    <a:pt x="122097" y="68633"/>
                    <a:pt x="120531" y="67067"/>
                    <a:pt x="120531" y="65175"/>
                  </a:cubicBezTo>
                  <a:lnTo>
                    <a:pt x="120531" y="52095"/>
                  </a:lnTo>
                  <a:cubicBezTo>
                    <a:pt x="120531" y="44984"/>
                    <a:pt x="114757" y="39210"/>
                    <a:pt x="107679" y="39210"/>
                  </a:cubicBezTo>
                  <a:lnTo>
                    <a:pt x="91336" y="39210"/>
                  </a:lnTo>
                  <a:cubicBezTo>
                    <a:pt x="70949" y="39210"/>
                    <a:pt x="56563" y="34480"/>
                    <a:pt x="48604" y="25151"/>
                  </a:cubicBezTo>
                  <a:cubicBezTo>
                    <a:pt x="43711" y="19410"/>
                    <a:pt x="42308" y="13016"/>
                    <a:pt x="41950" y="8678"/>
                  </a:cubicBezTo>
                  <a:close/>
                  <a:moveTo>
                    <a:pt x="41199" y="25379"/>
                  </a:moveTo>
                  <a:cubicBezTo>
                    <a:pt x="41982" y="26619"/>
                    <a:pt x="42863" y="27826"/>
                    <a:pt x="43874" y="29000"/>
                  </a:cubicBezTo>
                  <a:cubicBezTo>
                    <a:pt x="53040" y="39862"/>
                    <a:pt x="69024" y="45343"/>
                    <a:pt x="91336" y="45343"/>
                  </a:cubicBezTo>
                  <a:lnTo>
                    <a:pt x="107679" y="45343"/>
                  </a:lnTo>
                  <a:cubicBezTo>
                    <a:pt x="111397" y="45343"/>
                    <a:pt x="114398" y="48376"/>
                    <a:pt x="114398" y="52095"/>
                  </a:cubicBezTo>
                  <a:lnTo>
                    <a:pt x="114398" y="65175"/>
                  </a:lnTo>
                  <a:cubicBezTo>
                    <a:pt x="114398" y="70460"/>
                    <a:pt x="118704" y="74766"/>
                    <a:pt x="124021" y="74766"/>
                  </a:cubicBezTo>
                  <a:lnTo>
                    <a:pt x="128914" y="74766"/>
                  </a:lnTo>
                  <a:cubicBezTo>
                    <a:pt x="130350" y="74766"/>
                    <a:pt x="131720" y="75386"/>
                    <a:pt x="132698" y="76429"/>
                  </a:cubicBezTo>
                  <a:cubicBezTo>
                    <a:pt x="133677" y="77538"/>
                    <a:pt x="134133" y="78941"/>
                    <a:pt x="134003" y="80409"/>
                  </a:cubicBezTo>
                  <a:cubicBezTo>
                    <a:pt x="133742" y="82986"/>
                    <a:pt x="131295" y="84976"/>
                    <a:pt x="128458" y="84976"/>
                  </a:cubicBezTo>
                  <a:lnTo>
                    <a:pt x="127055" y="84976"/>
                  </a:lnTo>
                  <a:lnTo>
                    <a:pt x="127055" y="84813"/>
                  </a:lnTo>
                  <a:cubicBezTo>
                    <a:pt x="127055" y="83116"/>
                    <a:pt x="125685" y="81746"/>
                    <a:pt x="124021" y="81746"/>
                  </a:cubicBezTo>
                  <a:cubicBezTo>
                    <a:pt x="122325" y="81746"/>
                    <a:pt x="120955" y="83116"/>
                    <a:pt x="120955" y="84813"/>
                  </a:cubicBezTo>
                  <a:cubicBezTo>
                    <a:pt x="120955" y="88564"/>
                    <a:pt x="120400" y="92250"/>
                    <a:pt x="119389" y="95806"/>
                  </a:cubicBezTo>
                  <a:cubicBezTo>
                    <a:pt x="117334" y="91369"/>
                    <a:pt x="112865" y="88238"/>
                    <a:pt x="107679" y="88238"/>
                  </a:cubicBezTo>
                  <a:lnTo>
                    <a:pt x="55356" y="88238"/>
                  </a:lnTo>
                  <a:cubicBezTo>
                    <a:pt x="50170" y="88238"/>
                    <a:pt x="45668" y="91369"/>
                    <a:pt x="43646" y="95806"/>
                  </a:cubicBezTo>
                  <a:cubicBezTo>
                    <a:pt x="42635" y="92250"/>
                    <a:pt x="42080" y="88531"/>
                    <a:pt x="42080" y="84780"/>
                  </a:cubicBezTo>
                  <a:cubicBezTo>
                    <a:pt x="42080" y="83084"/>
                    <a:pt x="40710" y="81714"/>
                    <a:pt x="39014" y="81714"/>
                  </a:cubicBezTo>
                  <a:cubicBezTo>
                    <a:pt x="37350" y="81714"/>
                    <a:pt x="35980" y="83084"/>
                    <a:pt x="35980" y="84780"/>
                  </a:cubicBezTo>
                  <a:lnTo>
                    <a:pt x="35980" y="84976"/>
                  </a:lnTo>
                  <a:lnTo>
                    <a:pt x="34121" y="84976"/>
                  </a:lnTo>
                  <a:cubicBezTo>
                    <a:pt x="32686" y="84976"/>
                    <a:pt x="31283" y="84356"/>
                    <a:pt x="30337" y="83312"/>
                  </a:cubicBezTo>
                  <a:cubicBezTo>
                    <a:pt x="29358" y="82203"/>
                    <a:pt x="28902" y="80800"/>
                    <a:pt x="29032" y="79333"/>
                  </a:cubicBezTo>
                  <a:cubicBezTo>
                    <a:pt x="29293" y="76756"/>
                    <a:pt x="31740" y="74766"/>
                    <a:pt x="34578" y="74766"/>
                  </a:cubicBezTo>
                  <a:lnTo>
                    <a:pt x="39014" y="74766"/>
                  </a:lnTo>
                  <a:cubicBezTo>
                    <a:pt x="44331" y="74766"/>
                    <a:pt x="48637" y="70460"/>
                    <a:pt x="48637" y="65175"/>
                  </a:cubicBezTo>
                  <a:lnTo>
                    <a:pt x="48637" y="48833"/>
                  </a:lnTo>
                  <a:cubicBezTo>
                    <a:pt x="48637" y="47593"/>
                    <a:pt x="49289" y="46419"/>
                    <a:pt x="50366" y="45799"/>
                  </a:cubicBezTo>
                  <a:cubicBezTo>
                    <a:pt x="51833" y="44951"/>
                    <a:pt x="52323" y="43092"/>
                    <a:pt x="51475" y="41624"/>
                  </a:cubicBezTo>
                  <a:cubicBezTo>
                    <a:pt x="50908" y="40643"/>
                    <a:pt x="49890" y="40099"/>
                    <a:pt x="48839" y="40099"/>
                  </a:cubicBezTo>
                  <a:cubicBezTo>
                    <a:pt x="48317" y="40099"/>
                    <a:pt x="47786" y="40233"/>
                    <a:pt x="47299" y="40515"/>
                  </a:cubicBezTo>
                  <a:cubicBezTo>
                    <a:pt x="44331" y="42211"/>
                    <a:pt x="42504" y="45408"/>
                    <a:pt x="42504" y="48833"/>
                  </a:cubicBezTo>
                  <a:lnTo>
                    <a:pt x="42504" y="65175"/>
                  </a:lnTo>
                  <a:cubicBezTo>
                    <a:pt x="42504" y="67067"/>
                    <a:pt x="40938" y="68633"/>
                    <a:pt x="39014" y="68633"/>
                  </a:cubicBezTo>
                  <a:lnTo>
                    <a:pt x="38525" y="68633"/>
                  </a:lnTo>
                  <a:lnTo>
                    <a:pt x="36078" y="45375"/>
                  </a:lnTo>
                  <a:cubicBezTo>
                    <a:pt x="35328" y="38264"/>
                    <a:pt x="37187" y="31186"/>
                    <a:pt x="41199" y="25379"/>
                  </a:cubicBezTo>
                  <a:close/>
                  <a:moveTo>
                    <a:pt x="107679" y="94370"/>
                  </a:moveTo>
                  <a:cubicBezTo>
                    <a:pt x="111397" y="94370"/>
                    <a:pt x="114398" y="97404"/>
                    <a:pt x="114398" y="101123"/>
                  </a:cubicBezTo>
                  <a:lnTo>
                    <a:pt x="114398" y="104385"/>
                  </a:lnTo>
                  <a:cubicBezTo>
                    <a:pt x="114398" y="122521"/>
                    <a:pt x="99654" y="137298"/>
                    <a:pt x="81518" y="137298"/>
                  </a:cubicBezTo>
                  <a:cubicBezTo>
                    <a:pt x="63381" y="137298"/>
                    <a:pt x="48637" y="122521"/>
                    <a:pt x="48637" y="104385"/>
                  </a:cubicBezTo>
                  <a:lnTo>
                    <a:pt x="48637" y="101123"/>
                  </a:lnTo>
                  <a:cubicBezTo>
                    <a:pt x="48637" y="97404"/>
                    <a:pt x="51638" y="94370"/>
                    <a:pt x="55356" y="94370"/>
                  </a:cubicBezTo>
                  <a:close/>
                  <a:moveTo>
                    <a:pt x="38994" y="0"/>
                  </a:moveTo>
                  <a:cubicBezTo>
                    <a:pt x="38693" y="0"/>
                    <a:pt x="38392" y="43"/>
                    <a:pt x="38101" y="131"/>
                  </a:cubicBezTo>
                  <a:cubicBezTo>
                    <a:pt x="36991" y="490"/>
                    <a:pt x="36209" y="1436"/>
                    <a:pt x="36013" y="2545"/>
                  </a:cubicBezTo>
                  <a:cubicBezTo>
                    <a:pt x="35948" y="3002"/>
                    <a:pt x="34741" y="10602"/>
                    <a:pt x="38133" y="19345"/>
                  </a:cubicBezTo>
                  <a:cubicBezTo>
                    <a:pt x="31935" y="26749"/>
                    <a:pt x="28967" y="36372"/>
                    <a:pt x="29978" y="46028"/>
                  </a:cubicBezTo>
                  <a:lnTo>
                    <a:pt x="32392" y="68862"/>
                  </a:lnTo>
                  <a:cubicBezTo>
                    <a:pt x="27401" y="69775"/>
                    <a:pt x="23454" y="73787"/>
                    <a:pt x="22965" y="78713"/>
                  </a:cubicBezTo>
                  <a:cubicBezTo>
                    <a:pt x="22639" y="81877"/>
                    <a:pt x="23683" y="85041"/>
                    <a:pt x="25803" y="87390"/>
                  </a:cubicBezTo>
                  <a:cubicBezTo>
                    <a:pt x="27923" y="89738"/>
                    <a:pt x="30957" y="91108"/>
                    <a:pt x="34121" y="91108"/>
                  </a:cubicBezTo>
                  <a:lnTo>
                    <a:pt x="36404" y="91108"/>
                  </a:lnTo>
                  <a:cubicBezTo>
                    <a:pt x="37285" y="97339"/>
                    <a:pt x="39438" y="103308"/>
                    <a:pt x="42733" y="108690"/>
                  </a:cubicBezTo>
                  <a:cubicBezTo>
                    <a:pt x="43352" y="114334"/>
                    <a:pt x="45179" y="119618"/>
                    <a:pt x="47984" y="124283"/>
                  </a:cubicBezTo>
                  <a:cubicBezTo>
                    <a:pt x="44885" y="124707"/>
                    <a:pt x="42504" y="127349"/>
                    <a:pt x="42504" y="130546"/>
                  </a:cubicBezTo>
                  <a:lnTo>
                    <a:pt x="42504" y="146171"/>
                  </a:lnTo>
                  <a:cubicBezTo>
                    <a:pt x="42504" y="149139"/>
                    <a:pt x="40580" y="151749"/>
                    <a:pt x="37742" y="152629"/>
                  </a:cubicBezTo>
                  <a:lnTo>
                    <a:pt x="16017" y="159316"/>
                  </a:lnTo>
                  <a:cubicBezTo>
                    <a:pt x="6459" y="162252"/>
                    <a:pt x="1" y="170962"/>
                    <a:pt x="1" y="180976"/>
                  </a:cubicBezTo>
                  <a:lnTo>
                    <a:pt x="1" y="205702"/>
                  </a:lnTo>
                  <a:cubicBezTo>
                    <a:pt x="1" y="207398"/>
                    <a:pt x="1371" y="208768"/>
                    <a:pt x="3067" y="208768"/>
                  </a:cubicBezTo>
                  <a:cubicBezTo>
                    <a:pt x="4763" y="208768"/>
                    <a:pt x="6133" y="207398"/>
                    <a:pt x="6133" y="205702"/>
                  </a:cubicBezTo>
                  <a:lnTo>
                    <a:pt x="6133" y="180976"/>
                  </a:lnTo>
                  <a:cubicBezTo>
                    <a:pt x="6133" y="173669"/>
                    <a:pt x="10830" y="167308"/>
                    <a:pt x="17811" y="165155"/>
                  </a:cubicBezTo>
                  <a:lnTo>
                    <a:pt x="37676" y="159023"/>
                  </a:lnTo>
                  <a:cubicBezTo>
                    <a:pt x="43157" y="172854"/>
                    <a:pt x="60934" y="182607"/>
                    <a:pt x="81518" y="182607"/>
                  </a:cubicBezTo>
                  <a:cubicBezTo>
                    <a:pt x="88792" y="182607"/>
                    <a:pt x="95740" y="181433"/>
                    <a:pt x="102166" y="179117"/>
                  </a:cubicBezTo>
                  <a:cubicBezTo>
                    <a:pt x="103764" y="178562"/>
                    <a:pt x="104580" y="176801"/>
                    <a:pt x="103993" y="175202"/>
                  </a:cubicBezTo>
                  <a:cubicBezTo>
                    <a:pt x="103558" y="173975"/>
                    <a:pt x="102382" y="173189"/>
                    <a:pt x="101124" y="173189"/>
                  </a:cubicBezTo>
                  <a:cubicBezTo>
                    <a:pt x="100777" y="173189"/>
                    <a:pt x="100424" y="173249"/>
                    <a:pt x="100078" y="173376"/>
                  </a:cubicBezTo>
                  <a:cubicBezTo>
                    <a:pt x="94402" y="175431"/>
                    <a:pt x="87976" y="176507"/>
                    <a:pt x="81518" y="176507"/>
                  </a:cubicBezTo>
                  <a:cubicBezTo>
                    <a:pt x="71993" y="176507"/>
                    <a:pt x="62826" y="174191"/>
                    <a:pt x="55617" y="169950"/>
                  </a:cubicBezTo>
                  <a:cubicBezTo>
                    <a:pt x="49550" y="166428"/>
                    <a:pt x="45277" y="161730"/>
                    <a:pt x="43287" y="156609"/>
                  </a:cubicBezTo>
                  <a:cubicBezTo>
                    <a:pt x="46582" y="154228"/>
                    <a:pt x="48637" y="150411"/>
                    <a:pt x="48637" y="146171"/>
                  </a:cubicBezTo>
                  <a:lnTo>
                    <a:pt x="48637" y="130546"/>
                  </a:lnTo>
                  <a:cubicBezTo>
                    <a:pt x="48637" y="130415"/>
                    <a:pt x="48702" y="130317"/>
                    <a:pt x="48832" y="130317"/>
                  </a:cubicBezTo>
                  <a:lnTo>
                    <a:pt x="52388" y="130317"/>
                  </a:lnTo>
                  <a:cubicBezTo>
                    <a:pt x="59564" y="138342"/>
                    <a:pt x="69970" y="143398"/>
                    <a:pt x="81518" y="143398"/>
                  </a:cubicBezTo>
                  <a:cubicBezTo>
                    <a:pt x="93065" y="143398"/>
                    <a:pt x="103471" y="138342"/>
                    <a:pt x="110614" y="130317"/>
                  </a:cubicBezTo>
                  <a:lnTo>
                    <a:pt x="114203" y="130317"/>
                  </a:lnTo>
                  <a:cubicBezTo>
                    <a:pt x="114333" y="130317"/>
                    <a:pt x="114398" y="130415"/>
                    <a:pt x="114398" y="130546"/>
                  </a:cubicBezTo>
                  <a:lnTo>
                    <a:pt x="114398" y="146171"/>
                  </a:lnTo>
                  <a:cubicBezTo>
                    <a:pt x="114398" y="150411"/>
                    <a:pt x="116453" y="154228"/>
                    <a:pt x="119748" y="156609"/>
                  </a:cubicBezTo>
                  <a:cubicBezTo>
                    <a:pt x="118248" y="160523"/>
                    <a:pt x="115344" y="164209"/>
                    <a:pt x="111332" y="167341"/>
                  </a:cubicBezTo>
                  <a:cubicBezTo>
                    <a:pt x="109995" y="168385"/>
                    <a:pt x="109734" y="170309"/>
                    <a:pt x="110778" y="171614"/>
                  </a:cubicBezTo>
                  <a:cubicBezTo>
                    <a:pt x="111365" y="172397"/>
                    <a:pt x="112278" y="172821"/>
                    <a:pt x="113191" y="172821"/>
                  </a:cubicBezTo>
                  <a:cubicBezTo>
                    <a:pt x="113844" y="172821"/>
                    <a:pt x="114496" y="172593"/>
                    <a:pt x="115051" y="172169"/>
                  </a:cubicBezTo>
                  <a:cubicBezTo>
                    <a:pt x="119911" y="168417"/>
                    <a:pt x="123434" y="163916"/>
                    <a:pt x="125359" y="159023"/>
                  </a:cubicBezTo>
                  <a:lnTo>
                    <a:pt x="145224" y="165155"/>
                  </a:lnTo>
                  <a:cubicBezTo>
                    <a:pt x="152205" y="167308"/>
                    <a:pt x="156902" y="173669"/>
                    <a:pt x="156902" y="180976"/>
                  </a:cubicBezTo>
                  <a:lnTo>
                    <a:pt x="156902" y="205702"/>
                  </a:lnTo>
                  <a:cubicBezTo>
                    <a:pt x="156902" y="207398"/>
                    <a:pt x="158272" y="208768"/>
                    <a:pt x="159968" y="208768"/>
                  </a:cubicBezTo>
                  <a:cubicBezTo>
                    <a:pt x="161665" y="208768"/>
                    <a:pt x="163035" y="207398"/>
                    <a:pt x="163035" y="205702"/>
                  </a:cubicBezTo>
                  <a:lnTo>
                    <a:pt x="163035" y="180976"/>
                  </a:lnTo>
                  <a:cubicBezTo>
                    <a:pt x="163035" y="170962"/>
                    <a:pt x="156576" y="162252"/>
                    <a:pt x="147018" y="159316"/>
                  </a:cubicBezTo>
                  <a:lnTo>
                    <a:pt x="125293" y="152629"/>
                  </a:lnTo>
                  <a:cubicBezTo>
                    <a:pt x="122455" y="151749"/>
                    <a:pt x="120531" y="149139"/>
                    <a:pt x="120531" y="146171"/>
                  </a:cubicBezTo>
                  <a:lnTo>
                    <a:pt x="120531" y="130546"/>
                  </a:lnTo>
                  <a:cubicBezTo>
                    <a:pt x="120531" y="127349"/>
                    <a:pt x="118150" y="124707"/>
                    <a:pt x="115051" y="124283"/>
                  </a:cubicBezTo>
                  <a:cubicBezTo>
                    <a:pt x="117856" y="119618"/>
                    <a:pt x="119683" y="114334"/>
                    <a:pt x="120303" y="108690"/>
                  </a:cubicBezTo>
                  <a:cubicBezTo>
                    <a:pt x="123597" y="103308"/>
                    <a:pt x="125750" y="97339"/>
                    <a:pt x="126631" y="91108"/>
                  </a:cubicBezTo>
                  <a:lnTo>
                    <a:pt x="128458" y="91108"/>
                  </a:lnTo>
                  <a:cubicBezTo>
                    <a:pt x="134394" y="91108"/>
                    <a:pt x="139516" y="86672"/>
                    <a:pt x="140070" y="81029"/>
                  </a:cubicBezTo>
                  <a:cubicBezTo>
                    <a:pt x="140396" y="77865"/>
                    <a:pt x="139353" y="74700"/>
                    <a:pt x="137232" y="72352"/>
                  </a:cubicBezTo>
                  <a:cubicBezTo>
                    <a:pt x="135503" y="70427"/>
                    <a:pt x="133187" y="69188"/>
                    <a:pt x="130643" y="68764"/>
                  </a:cubicBezTo>
                  <a:lnTo>
                    <a:pt x="133057" y="46028"/>
                  </a:lnTo>
                  <a:cubicBezTo>
                    <a:pt x="134101" y="35948"/>
                    <a:pt x="130839" y="25869"/>
                    <a:pt x="124086" y="18366"/>
                  </a:cubicBezTo>
                  <a:cubicBezTo>
                    <a:pt x="117302" y="10863"/>
                    <a:pt x="107613" y="6525"/>
                    <a:pt x="97501" y="6525"/>
                  </a:cubicBezTo>
                  <a:lnTo>
                    <a:pt x="65175" y="6525"/>
                  </a:lnTo>
                  <a:cubicBezTo>
                    <a:pt x="53856" y="6525"/>
                    <a:pt x="44657" y="4372"/>
                    <a:pt x="41199" y="882"/>
                  </a:cubicBezTo>
                  <a:cubicBezTo>
                    <a:pt x="40605" y="311"/>
                    <a:pt x="39802" y="0"/>
                    <a:pt x="389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1421;p40"/>
          <p:cNvSpPr/>
          <p:nvPr/>
        </p:nvSpPr>
        <p:spPr>
          <a:xfrm>
            <a:off x="446609" y="957803"/>
            <a:ext cx="439688" cy="475241"/>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19;p40"/>
          <p:cNvSpPr/>
          <p:nvPr/>
        </p:nvSpPr>
        <p:spPr>
          <a:xfrm>
            <a:off x="1722253" y="1495822"/>
            <a:ext cx="445974" cy="482011"/>
          </a:xfrm>
          <a:custGeom>
            <a:avLst/>
            <a:gdLst/>
            <a:ahLst/>
            <a:cxnLst/>
            <a:rect l="l" t="t" r="r" b="b"/>
            <a:pathLst>
              <a:path w="10145" h="10966" extrusionOk="0">
                <a:moveTo>
                  <a:pt x="5799" y="155"/>
                </a:moveTo>
                <a:lnTo>
                  <a:pt x="6918" y="1274"/>
                </a:lnTo>
                <a:lnTo>
                  <a:pt x="9990" y="1274"/>
                </a:lnTo>
                <a:lnTo>
                  <a:pt x="9990" y="10823"/>
                </a:lnTo>
                <a:lnTo>
                  <a:pt x="144" y="10823"/>
                </a:lnTo>
                <a:lnTo>
                  <a:pt x="144" y="155"/>
                </a:lnTo>
                <a:close/>
                <a:moveTo>
                  <a:pt x="1" y="0"/>
                </a:moveTo>
                <a:lnTo>
                  <a:pt x="1" y="10966"/>
                </a:lnTo>
                <a:lnTo>
                  <a:pt x="10145" y="10966"/>
                </a:lnTo>
                <a:lnTo>
                  <a:pt x="10133" y="1120"/>
                </a:lnTo>
                <a:lnTo>
                  <a:pt x="6978" y="1120"/>
                </a:lnTo>
                <a:lnTo>
                  <a:pt x="585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20;p40"/>
          <p:cNvSpPr/>
          <p:nvPr/>
        </p:nvSpPr>
        <p:spPr>
          <a:xfrm>
            <a:off x="1675701" y="1449756"/>
            <a:ext cx="539125" cy="574668"/>
          </a:xfrm>
          <a:custGeom>
            <a:avLst/>
            <a:gdLst/>
            <a:ahLst/>
            <a:cxnLst/>
            <a:rect l="l" t="t" r="r" b="b"/>
            <a:pathLst>
              <a:path w="12264" h="13074" extrusionOk="0">
                <a:moveTo>
                  <a:pt x="7239" y="298"/>
                </a:moveTo>
                <a:lnTo>
                  <a:pt x="8358" y="1417"/>
                </a:lnTo>
                <a:lnTo>
                  <a:pt x="11954" y="1417"/>
                </a:lnTo>
                <a:lnTo>
                  <a:pt x="11954" y="12776"/>
                </a:lnTo>
                <a:lnTo>
                  <a:pt x="298" y="12776"/>
                </a:lnTo>
                <a:lnTo>
                  <a:pt x="298" y="298"/>
                </a:lnTo>
                <a:close/>
                <a:moveTo>
                  <a:pt x="0" y="1"/>
                </a:moveTo>
                <a:lnTo>
                  <a:pt x="0" y="13074"/>
                </a:lnTo>
                <a:lnTo>
                  <a:pt x="12264" y="13074"/>
                </a:lnTo>
                <a:lnTo>
                  <a:pt x="12264" y="1108"/>
                </a:lnTo>
                <a:lnTo>
                  <a:pt x="8477" y="1108"/>
                </a:lnTo>
                <a:lnTo>
                  <a:pt x="737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1569;p40"/>
          <p:cNvGrpSpPr/>
          <p:nvPr/>
        </p:nvGrpSpPr>
        <p:grpSpPr>
          <a:xfrm>
            <a:off x="1824447" y="1574242"/>
            <a:ext cx="244056" cy="325678"/>
            <a:chOff x="1844650" y="238125"/>
            <a:chExt cx="3911150" cy="5219200"/>
          </a:xfrm>
        </p:grpSpPr>
        <p:sp>
          <p:nvSpPr>
            <p:cNvPr id="42" name="Google Shape;1570;p40"/>
            <p:cNvSpPr/>
            <p:nvPr/>
          </p:nvSpPr>
          <p:spPr>
            <a:xfrm>
              <a:off x="3233425" y="2035475"/>
              <a:ext cx="153350" cy="234875"/>
            </a:xfrm>
            <a:custGeom>
              <a:avLst/>
              <a:gdLst/>
              <a:ahLst/>
              <a:cxnLst/>
              <a:rect l="l" t="t" r="r" b="b"/>
              <a:pathLst>
                <a:path w="6134" h="9395" extrusionOk="0">
                  <a:moveTo>
                    <a:pt x="3067" y="0"/>
                  </a:moveTo>
                  <a:cubicBezTo>
                    <a:pt x="1371" y="0"/>
                    <a:pt x="1" y="1370"/>
                    <a:pt x="1" y="3066"/>
                  </a:cubicBezTo>
                  <a:lnTo>
                    <a:pt x="1" y="6328"/>
                  </a:lnTo>
                  <a:cubicBezTo>
                    <a:pt x="1" y="8025"/>
                    <a:pt x="1371" y="9395"/>
                    <a:pt x="3067" y="9395"/>
                  </a:cubicBezTo>
                  <a:cubicBezTo>
                    <a:pt x="4763" y="9395"/>
                    <a:pt x="6133" y="8025"/>
                    <a:pt x="6133" y="6328"/>
                  </a:cubicBezTo>
                  <a:lnTo>
                    <a:pt x="6133" y="3066"/>
                  </a:lnTo>
                  <a:cubicBezTo>
                    <a:pt x="6133" y="1370"/>
                    <a:pt x="4763" y="0"/>
                    <a:pt x="3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71;p40"/>
            <p:cNvSpPr/>
            <p:nvPr/>
          </p:nvSpPr>
          <p:spPr>
            <a:xfrm>
              <a:off x="4213650" y="2035475"/>
              <a:ext cx="153350" cy="234875"/>
            </a:xfrm>
            <a:custGeom>
              <a:avLst/>
              <a:gdLst/>
              <a:ahLst/>
              <a:cxnLst/>
              <a:rect l="l" t="t" r="r" b="b"/>
              <a:pathLst>
                <a:path w="6134" h="9395" extrusionOk="0">
                  <a:moveTo>
                    <a:pt x="3067" y="0"/>
                  </a:moveTo>
                  <a:cubicBezTo>
                    <a:pt x="1371" y="0"/>
                    <a:pt x="1" y="1370"/>
                    <a:pt x="1" y="3066"/>
                  </a:cubicBezTo>
                  <a:lnTo>
                    <a:pt x="1" y="6328"/>
                  </a:lnTo>
                  <a:cubicBezTo>
                    <a:pt x="1" y="8025"/>
                    <a:pt x="1371" y="9395"/>
                    <a:pt x="3067" y="9395"/>
                  </a:cubicBezTo>
                  <a:cubicBezTo>
                    <a:pt x="4763" y="9395"/>
                    <a:pt x="6133" y="8025"/>
                    <a:pt x="6133" y="6328"/>
                  </a:cubicBezTo>
                  <a:lnTo>
                    <a:pt x="6133" y="3066"/>
                  </a:lnTo>
                  <a:cubicBezTo>
                    <a:pt x="6133" y="1370"/>
                    <a:pt x="4763" y="0"/>
                    <a:pt x="30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72;p40"/>
            <p:cNvSpPr/>
            <p:nvPr/>
          </p:nvSpPr>
          <p:spPr>
            <a:xfrm>
              <a:off x="3470750" y="2607750"/>
              <a:ext cx="658925" cy="235075"/>
            </a:xfrm>
            <a:custGeom>
              <a:avLst/>
              <a:gdLst/>
              <a:ahLst/>
              <a:cxnLst/>
              <a:rect l="l" t="t" r="r" b="b"/>
              <a:pathLst>
                <a:path w="26357" h="9403" extrusionOk="0">
                  <a:moveTo>
                    <a:pt x="3379" y="0"/>
                  </a:moveTo>
                  <a:cubicBezTo>
                    <a:pt x="2590" y="0"/>
                    <a:pt x="1802" y="310"/>
                    <a:pt x="1207" y="922"/>
                  </a:cubicBezTo>
                  <a:cubicBezTo>
                    <a:pt x="0" y="2129"/>
                    <a:pt x="33" y="4053"/>
                    <a:pt x="1240" y="5228"/>
                  </a:cubicBezTo>
                  <a:cubicBezTo>
                    <a:pt x="3849" y="7837"/>
                    <a:pt x="8318" y="9403"/>
                    <a:pt x="13179" y="9403"/>
                  </a:cubicBezTo>
                  <a:cubicBezTo>
                    <a:pt x="18039" y="9403"/>
                    <a:pt x="22508" y="7837"/>
                    <a:pt x="25117" y="5228"/>
                  </a:cubicBezTo>
                  <a:cubicBezTo>
                    <a:pt x="26324" y="4053"/>
                    <a:pt x="26357" y="2129"/>
                    <a:pt x="25150" y="922"/>
                  </a:cubicBezTo>
                  <a:cubicBezTo>
                    <a:pt x="24555" y="310"/>
                    <a:pt x="23767" y="0"/>
                    <a:pt x="22978" y="0"/>
                  </a:cubicBezTo>
                  <a:cubicBezTo>
                    <a:pt x="22209" y="0"/>
                    <a:pt x="21440" y="294"/>
                    <a:pt x="20844" y="889"/>
                  </a:cubicBezTo>
                  <a:cubicBezTo>
                    <a:pt x="19735" y="1998"/>
                    <a:pt x="17060" y="3270"/>
                    <a:pt x="13179" y="3270"/>
                  </a:cubicBezTo>
                  <a:cubicBezTo>
                    <a:pt x="9297" y="3270"/>
                    <a:pt x="6622" y="1998"/>
                    <a:pt x="5513" y="889"/>
                  </a:cubicBezTo>
                  <a:cubicBezTo>
                    <a:pt x="4918" y="294"/>
                    <a:pt x="4148" y="0"/>
                    <a:pt x="3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73;p40"/>
            <p:cNvSpPr/>
            <p:nvPr/>
          </p:nvSpPr>
          <p:spPr>
            <a:xfrm>
              <a:off x="1844650" y="238125"/>
              <a:ext cx="3911150" cy="5219200"/>
            </a:xfrm>
            <a:custGeom>
              <a:avLst/>
              <a:gdLst/>
              <a:ahLst/>
              <a:cxnLst/>
              <a:rect l="l" t="t" r="r" b="b"/>
              <a:pathLst>
                <a:path w="156446" h="208768" extrusionOk="0">
                  <a:moveTo>
                    <a:pt x="78223" y="6133"/>
                  </a:moveTo>
                  <a:cubicBezTo>
                    <a:pt x="107189" y="6133"/>
                    <a:pt x="130741" y="29684"/>
                    <a:pt x="130741" y="58618"/>
                  </a:cubicBezTo>
                  <a:lnTo>
                    <a:pt x="130741" y="69872"/>
                  </a:lnTo>
                  <a:cubicBezTo>
                    <a:pt x="129175" y="69089"/>
                    <a:pt x="127413" y="68632"/>
                    <a:pt x="125619" y="68632"/>
                  </a:cubicBezTo>
                  <a:lnTo>
                    <a:pt x="120726" y="68632"/>
                  </a:lnTo>
                  <a:cubicBezTo>
                    <a:pt x="106961" y="68632"/>
                    <a:pt x="92347" y="63250"/>
                    <a:pt x="79593" y="53464"/>
                  </a:cubicBezTo>
                  <a:cubicBezTo>
                    <a:pt x="66806" y="43711"/>
                    <a:pt x="56498" y="30304"/>
                    <a:pt x="49648" y="14581"/>
                  </a:cubicBezTo>
                  <a:cubicBezTo>
                    <a:pt x="57900" y="9231"/>
                    <a:pt x="67686" y="6133"/>
                    <a:pt x="78223" y="6133"/>
                  </a:cubicBezTo>
                  <a:close/>
                  <a:moveTo>
                    <a:pt x="44624" y="18300"/>
                  </a:moveTo>
                  <a:cubicBezTo>
                    <a:pt x="51898" y="34414"/>
                    <a:pt x="62630" y="48212"/>
                    <a:pt x="75874" y="58324"/>
                  </a:cubicBezTo>
                  <a:cubicBezTo>
                    <a:pt x="89705" y="68926"/>
                    <a:pt x="105623" y="74765"/>
                    <a:pt x="120726" y="74765"/>
                  </a:cubicBezTo>
                  <a:lnTo>
                    <a:pt x="125619" y="74765"/>
                  </a:lnTo>
                  <a:cubicBezTo>
                    <a:pt x="127055" y="74765"/>
                    <a:pt x="128457" y="75385"/>
                    <a:pt x="129403" y="76428"/>
                  </a:cubicBezTo>
                  <a:cubicBezTo>
                    <a:pt x="130382" y="77537"/>
                    <a:pt x="130838" y="78940"/>
                    <a:pt x="130708" y="80408"/>
                  </a:cubicBezTo>
                  <a:cubicBezTo>
                    <a:pt x="130447" y="82985"/>
                    <a:pt x="128000" y="84975"/>
                    <a:pt x="125163" y="84975"/>
                  </a:cubicBezTo>
                  <a:lnTo>
                    <a:pt x="123760" y="84975"/>
                  </a:lnTo>
                  <a:lnTo>
                    <a:pt x="123760" y="84812"/>
                  </a:lnTo>
                  <a:cubicBezTo>
                    <a:pt x="123760" y="83115"/>
                    <a:pt x="122390" y="81745"/>
                    <a:pt x="120726" y="81745"/>
                  </a:cubicBezTo>
                  <a:cubicBezTo>
                    <a:pt x="119030" y="81745"/>
                    <a:pt x="117660" y="83115"/>
                    <a:pt x="117660" y="84812"/>
                  </a:cubicBezTo>
                  <a:cubicBezTo>
                    <a:pt x="117627" y="106536"/>
                    <a:pt x="99947" y="124216"/>
                    <a:pt x="78223" y="124216"/>
                  </a:cubicBezTo>
                  <a:cubicBezTo>
                    <a:pt x="56465" y="124216"/>
                    <a:pt x="38785" y="106504"/>
                    <a:pt x="38785" y="84779"/>
                  </a:cubicBezTo>
                  <a:cubicBezTo>
                    <a:pt x="38785" y="83083"/>
                    <a:pt x="37415" y="81713"/>
                    <a:pt x="35719" y="81713"/>
                  </a:cubicBezTo>
                  <a:cubicBezTo>
                    <a:pt x="34055" y="81713"/>
                    <a:pt x="32685" y="83083"/>
                    <a:pt x="32685" y="84779"/>
                  </a:cubicBezTo>
                  <a:lnTo>
                    <a:pt x="32685" y="84975"/>
                  </a:lnTo>
                  <a:lnTo>
                    <a:pt x="30826" y="84975"/>
                  </a:lnTo>
                  <a:cubicBezTo>
                    <a:pt x="29391" y="84975"/>
                    <a:pt x="27988" y="84355"/>
                    <a:pt x="27042" y="83311"/>
                  </a:cubicBezTo>
                  <a:cubicBezTo>
                    <a:pt x="26063" y="82202"/>
                    <a:pt x="25607" y="80799"/>
                    <a:pt x="25737" y="79332"/>
                  </a:cubicBezTo>
                  <a:cubicBezTo>
                    <a:pt x="25998" y="76755"/>
                    <a:pt x="28445" y="74765"/>
                    <a:pt x="31283" y="74765"/>
                  </a:cubicBezTo>
                  <a:lnTo>
                    <a:pt x="32457" y="74765"/>
                  </a:lnTo>
                  <a:cubicBezTo>
                    <a:pt x="35882" y="74765"/>
                    <a:pt x="39144" y="73427"/>
                    <a:pt x="41558" y="70981"/>
                  </a:cubicBezTo>
                  <a:cubicBezTo>
                    <a:pt x="44004" y="68567"/>
                    <a:pt x="45342" y="65338"/>
                    <a:pt x="45342" y="61880"/>
                  </a:cubicBezTo>
                  <a:lnTo>
                    <a:pt x="45342" y="58618"/>
                  </a:lnTo>
                  <a:cubicBezTo>
                    <a:pt x="45342" y="54410"/>
                    <a:pt x="47266" y="50528"/>
                    <a:pt x="50626" y="47984"/>
                  </a:cubicBezTo>
                  <a:cubicBezTo>
                    <a:pt x="51996" y="46973"/>
                    <a:pt x="52257" y="45048"/>
                    <a:pt x="51246" y="43711"/>
                  </a:cubicBezTo>
                  <a:cubicBezTo>
                    <a:pt x="50643" y="42913"/>
                    <a:pt x="49716" y="42487"/>
                    <a:pt x="48781" y="42487"/>
                  </a:cubicBezTo>
                  <a:cubicBezTo>
                    <a:pt x="48149" y="42487"/>
                    <a:pt x="47513" y="42683"/>
                    <a:pt x="46973" y="43091"/>
                  </a:cubicBezTo>
                  <a:cubicBezTo>
                    <a:pt x="42047" y="46810"/>
                    <a:pt x="39209" y="52453"/>
                    <a:pt x="39209" y="58618"/>
                  </a:cubicBezTo>
                  <a:lnTo>
                    <a:pt x="39209" y="61880"/>
                  </a:lnTo>
                  <a:cubicBezTo>
                    <a:pt x="39209" y="63707"/>
                    <a:pt x="38524" y="65403"/>
                    <a:pt x="37219" y="66675"/>
                  </a:cubicBezTo>
                  <a:cubicBezTo>
                    <a:pt x="35947" y="67947"/>
                    <a:pt x="34251" y="68632"/>
                    <a:pt x="32457" y="68632"/>
                  </a:cubicBezTo>
                  <a:lnTo>
                    <a:pt x="31283" y="68632"/>
                  </a:lnTo>
                  <a:cubicBezTo>
                    <a:pt x="29293" y="68632"/>
                    <a:pt x="27401" y="69154"/>
                    <a:pt x="25705" y="70035"/>
                  </a:cubicBezTo>
                  <a:lnTo>
                    <a:pt x="25705" y="58618"/>
                  </a:lnTo>
                  <a:cubicBezTo>
                    <a:pt x="25705" y="42438"/>
                    <a:pt x="33077" y="27955"/>
                    <a:pt x="44624" y="18300"/>
                  </a:cubicBezTo>
                  <a:close/>
                  <a:moveTo>
                    <a:pt x="25900" y="89966"/>
                  </a:moveTo>
                  <a:lnTo>
                    <a:pt x="25900" y="89966"/>
                  </a:lnTo>
                  <a:cubicBezTo>
                    <a:pt x="27433" y="90683"/>
                    <a:pt x="29097" y="91107"/>
                    <a:pt x="30826" y="91107"/>
                  </a:cubicBezTo>
                  <a:lnTo>
                    <a:pt x="33109" y="91107"/>
                  </a:lnTo>
                  <a:cubicBezTo>
                    <a:pt x="35099" y="105297"/>
                    <a:pt x="43613" y="117399"/>
                    <a:pt x="55552" y="124282"/>
                  </a:cubicBezTo>
                  <a:lnTo>
                    <a:pt x="55552" y="137623"/>
                  </a:lnTo>
                  <a:cubicBezTo>
                    <a:pt x="55552" y="141277"/>
                    <a:pt x="53562" y="144571"/>
                    <a:pt x="50463" y="146333"/>
                  </a:cubicBezTo>
                  <a:cubicBezTo>
                    <a:pt x="45407" y="141472"/>
                    <a:pt x="27955" y="122422"/>
                    <a:pt x="25900" y="89966"/>
                  </a:cubicBezTo>
                  <a:close/>
                  <a:moveTo>
                    <a:pt x="136840" y="163882"/>
                  </a:moveTo>
                  <a:lnTo>
                    <a:pt x="139287" y="164763"/>
                  </a:lnTo>
                  <a:cubicBezTo>
                    <a:pt x="141929" y="165676"/>
                    <a:pt x="144245" y="167242"/>
                    <a:pt x="146039" y="169232"/>
                  </a:cubicBezTo>
                  <a:lnTo>
                    <a:pt x="136840" y="177126"/>
                  </a:lnTo>
                  <a:lnTo>
                    <a:pt x="136840" y="163882"/>
                  </a:lnTo>
                  <a:close/>
                  <a:moveTo>
                    <a:pt x="42406" y="155825"/>
                  </a:moveTo>
                  <a:cubicBezTo>
                    <a:pt x="48538" y="170015"/>
                    <a:pt x="62630" y="179344"/>
                    <a:pt x="78223" y="179344"/>
                  </a:cubicBezTo>
                  <a:cubicBezTo>
                    <a:pt x="87552" y="179344"/>
                    <a:pt x="96392" y="176082"/>
                    <a:pt x="103405" y="170113"/>
                  </a:cubicBezTo>
                  <a:cubicBezTo>
                    <a:pt x="104579" y="172200"/>
                    <a:pt x="105786" y="174190"/>
                    <a:pt x="106993" y="176180"/>
                  </a:cubicBezTo>
                  <a:cubicBezTo>
                    <a:pt x="98871" y="182736"/>
                    <a:pt x="88726" y="186325"/>
                    <a:pt x="78223" y="186325"/>
                  </a:cubicBezTo>
                  <a:cubicBezTo>
                    <a:pt x="59694" y="186325"/>
                    <a:pt x="42960" y="175103"/>
                    <a:pt x="35849" y="158141"/>
                  </a:cubicBezTo>
                  <a:lnTo>
                    <a:pt x="42406" y="155825"/>
                  </a:lnTo>
                  <a:close/>
                  <a:moveTo>
                    <a:pt x="78223" y="0"/>
                  </a:moveTo>
                  <a:cubicBezTo>
                    <a:pt x="45896" y="0"/>
                    <a:pt x="19605" y="26292"/>
                    <a:pt x="19605" y="58618"/>
                  </a:cubicBezTo>
                  <a:lnTo>
                    <a:pt x="19605" y="83670"/>
                  </a:lnTo>
                  <a:cubicBezTo>
                    <a:pt x="19605" y="107058"/>
                    <a:pt x="27238" y="124412"/>
                    <a:pt x="33664" y="134851"/>
                  </a:cubicBezTo>
                  <a:cubicBezTo>
                    <a:pt x="37578" y="141211"/>
                    <a:pt x="41460" y="145843"/>
                    <a:pt x="44200" y="148714"/>
                  </a:cubicBezTo>
                  <a:lnTo>
                    <a:pt x="15103" y="158989"/>
                  </a:lnTo>
                  <a:cubicBezTo>
                    <a:pt x="6067" y="162186"/>
                    <a:pt x="0" y="170765"/>
                    <a:pt x="0" y="180355"/>
                  </a:cubicBezTo>
                  <a:lnTo>
                    <a:pt x="0" y="205701"/>
                  </a:lnTo>
                  <a:cubicBezTo>
                    <a:pt x="0" y="207397"/>
                    <a:pt x="1370" y="208767"/>
                    <a:pt x="3034" y="208767"/>
                  </a:cubicBezTo>
                  <a:cubicBezTo>
                    <a:pt x="4730" y="208767"/>
                    <a:pt x="6100" y="207397"/>
                    <a:pt x="6100" y="205701"/>
                  </a:cubicBezTo>
                  <a:lnTo>
                    <a:pt x="6100" y="180355"/>
                  </a:lnTo>
                  <a:cubicBezTo>
                    <a:pt x="6100" y="178333"/>
                    <a:pt x="6491" y="176343"/>
                    <a:pt x="7177" y="174516"/>
                  </a:cubicBezTo>
                  <a:lnTo>
                    <a:pt x="22638" y="187760"/>
                  </a:lnTo>
                  <a:cubicBezTo>
                    <a:pt x="24856" y="189685"/>
                    <a:pt x="26129" y="192457"/>
                    <a:pt x="26129" y="195393"/>
                  </a:cubicBezTo>
                  <a:lnTo>
                    <a:pt x="26129" y="205701"/>
                  </a:lnTo>
                  <a:cubicBezTo>
                    <a:pt x="26129" y="207397"/>
                    <a:pt x="27499" y="208767"/>
                    <a:pt x="29195" y="208767"/>
                  </a:cubicBezTo>
                  <a:cubicBezTo>
                    <a:pt x="30891" y="208767"/>
                    <a:pt x="32261" y="207397"/>
                    <a:pt x="32261" y="205701"/>
                  </a:cubicBezTo>
                  <a:lnTo>
                    <a:pt x="32261" y="195393"/>
                  </a:lnTo>
                  <a:cubicBezTo>
                    <a:pt x="32261" y="190663"/>
                    <a:pt x="30206" y="186194"/>
                    <a:pt x="26618" y="183128"/>
                  </a:cubicBezTo>
                  <a:lnTo>
                    <a:pt x="10406" y="169232"/>
                  </a:lnTo>
                  <a:cubicBezTo>
                    <a:pt x="12200" y="167242"/>
                    <a:pt x="14516" y="165676"/>
                    <a:pt x="17158" y="164763"/>
                  </a:cubicBezTo>
                  <a:lnTo>
                    <a:pt x="30076" y="160196"/>
                  </a:lnTo>
                  <a:cubicBezTo>
                    <a:pt x="38068" y="179572"/>
                    <a:pt x="57118" y="192425"/>
                    <a:pt x="78223" y="192425"/>
                  </a:cubicBezTo>
                  <a:cubicBezTo>
                    <a:pt x="89835" y="192425"/>
                    <a:pt x="101056" y="188575"/>
                    <a:pt x="110157" y="181497"/>
                  </a:cubicBezTo>
                  <a:cubicBezTo>
                    <a:pt x="114300" y="188706"/>
                    <a:pt x="117660" y="196111"/>
                    <a:pt x="117660" y="205701"/>
                  </a:cubicBezTo>
                  <a:cubicBezTo>
                    <a:pt x="117660" y="207397"/>
                    <a:pt x="119030" y="208767"/>
                    <a:pt x="120726" y="208767"/>
                  </a:cubicBezTo>
                  <a:cubicBezTo>
                    <a:pt x="122390" y="208767"/>
                    <a:pt x="123760" y="207397"/>
                    <a:pt x="123760" y="205701"/>
                  </a:cubicBezTo>
                  <a:cubicBezTo>
                    <a:pt x="123760" y="192098"/>
                    <a:pt x="117954" y="182476"/>
                    <a:pt x="112310" y="173146"/>
                  </a:cubicBezTo>
                  <a:cubicBezTo>
                    <a:pt x="106439" y="163458"/>
                    <a:pt x="100893" y="154259"/>
                    <a:pt x="100893" y="140331"/>
                  </a:cubicBezTo>
                  <a:lnTo>
                    <a:pt x="100893" y="137069"/>
                  </a:lnTo>
                  <a:cubicBezTo>
                    <a:pt x="100893" y="135372"/>
                    <a:pt x="99523" y="134002"/>
                    <a:pt x="97827" y="134002"/>
                  </a:cubicBezTo>
                  <a:cubicBezTo>
                    <a:pt x="96131" y="134002"/>
                    <a:pt x="94761" y="135372"/>
                    <a:pt x="94761" y="137069"/>
                  </a:cubicBezTo>
                  <a:lnTo>
                    <a:pt x="94761" y="140331"/>
                  </a:lnTo>
                  <a:cubicBezTo>
                    <a:pt x="94761" y="150051"/>
                    <a:pt x="97207" y="157750"/>
                    <a:pt x="100469" y="164567"/>
                  </a:cubicBezTo>
                  <a:cubicBezTo>
                    <a:pt x="94402" y="170178"/>
                    <a:pt x="86541" y="173244"/>
                    <a:pt x="78223" y="173244"/>
                  </a:cubicBezTo>
                  <a:cubicBezTo>
                    <a:pt x="65207" y="173244"/>
                    <a:pt x="53464" y="165513"/>
                    <a:pt x="48180" y="153803"/>
                  </a:cubicBezTo>
                  <a:lnTo>
                    <a:pt x="50920" y="152824"/>
                  </a:lnTo>
                  <a:cubicBezTo>
                    <a:pt x="57346" y="150573"/>
                    <a:pt x="61684" y="144441"/>
                    <a:pt x="61684" y="137623"/>
                  </a:cubicBezTo>
                  <a:lnTo>
                    <a:pt x="61684" y="127217"/>
                  </a:lnTo>
                  <a:cubicBezTo>
                    <a:pt x="66806" y="129207"/>
                    <a:pt x="72384" y="130316"/>
                    <a:pt x="78223" y="130316"/>
                  </a:cubicBezTo>
                  <a:cubicBezTo>
                    <a:pt x="101187" y="130316"/>
                    <a:pt x="120237" y="113224"/>
                    <a:pt x="123336" y="91107"/>
                  </a:cubicBezTo>
                  <a:lnTo>
                    <a:pt x="125163" y="91107"/>
                  </a:lnTo>
                  <a:cubicBezTo>
                    <a:pt x="127152" y="91107"/>
                    <a:pt x="129044" y="90585"/>
                    <a:pt x="130741" y="89705"/>
                  </a:cubicBezTo>
                  <a:lnTo>
                    <a:pt x="130741" y="205701"/>
                  </a:lnTo>
                  <a:cubicBezTo>
                    <a:pt x="130741" y="207397"/>
                    <a:pt x="132111" y="208767"/>
                    <a:pt x="133774" y="208767"/>
                  </a:cubicBezTo>
                  <a:cubicBezTo>
                    <a:pt x="135470" y="208767"/>
                    <a:pt x="136840" y="207397"/>
                    <a:pt x="136840" y="205701"/>
                  </a:cubicBezTo>
                  <a:lnTo>
                    <a:pt x="136840" y="185183"/>
                  </a:lnTo>
                  <a:lnTo>
                    <a:pt x="149269" y="174516"/>
                  </a:lnTo>
                  <a:cubicBezTo>
                    <a:pt x="149954" y="176343"/>
                    <a:pt x="150345" y="178333"/>
                    <a:pt x="150345" y="180355"/>
                  </a:cubicBezTo>
                  <a:lnTo>
                    <a:pt x="150345" y="205701"/>
                  </a:lnTo>
                  <a:cubicBezTo>
                    <a:pt x="150345" y="207397"/>
                    <a:pt x="151715" y="208767"/>
                    <a:pt x="153411" y="208767"/>
                  </a:cubicBezTo>
                  <a:cubicBezTo>
                    <a:pt x="155075" y="208767"/>
                    <a:pt x="156445" y="207397"/>
                    <a:pt x="156445" y="205701"/>
                  </a:cubicBezTo>
                  <a:lnTo>
                    <a:pt x="156445" y="180355"/>
                  </a:lnTo>
                  <a:cubicBezTo>
                    <a:pt x="156445" y="170765"/>
                    <a:pt x="150378" y="162186"/>
                    <a:pt x="141342" y="158989"/>
                  </a:cubicBezTo>
                  <a:lnTo>
                    <a:pt x="136840" y="157391"/>
                  </a:lnTo>
                  <a:lnTo>
                    <a:pt x="136840" y="58618"/>
                  </a:lnTo>
                  <a:cubicBezTo>
                    <a:pt x="136840" y="26292"/>
                    <a:pt x="110549" y="0"/>
                    <a:pt x="78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74;p40"/>
            <p:cNvSpPr/>
            <p:nvPr/>
          </p:nvSpPr>
          <p:spPr>
            <a:xfrm>
              <a:off x="3060550" y="1708775"/>
              <a:ext cx="416750" cy="234575"/>
            </a:xfrm>
            <a:custGeom>
              <a:avLst/>
              <a:gdLst/>
              <a:ahLst/>
              <a:cxnLst/>
              <a:rect l="l" t="t" r="r" b="b"/>
              <a:pathLst>
                <a:path w="16670" h="9383" extrusionOk="0">
                  <a:moveTo>
                    <a:pt x="13210" y="0"/>
                  </a:moveTo>
                  <a:cubicBezTo>
                    <a:pt x="12896" y="0"/>
                    <a:pt x="12578" y="49"/>
                    <a:pt x="12265" y="151"/>
                  </a:cubicBezTo>
                  <a:lnTo>
                    <a:pt x="2479" y="3445"/>
                  </a:lnTo>
                  <a:cubicBezTo>
                    <a:pt x="881" y="3967"/>
                    <a:pt x="0" y="5696"/>
                    <a:pt x="522" y="7294"/>
                  </a:cubicBezTo>
                  <a:cubicBezTo>
                    <a:pt x="979" y="8599"/>
                    <a:pt x="2153" y="9382"/>
                    <a:pt x="3425" y="9382"/>
                  </a:cubicBezTo>
                  <a:cubicBezTo>
                    <a:pt x="3752" y="9382"/>
                    <a:pt x="4078" y="9350"/>
                    <a:pt x="4404" y="9252"/>
                  </a:cubicBezTo>
                  <a:lnTo>
                    <a:pt x="14223" y="5957"/>
                  </a:lnTo>
                  <a:cubicBezTo>
                    <a:pt x="15821" y="5435"/>
                    <a:pt x="16669" y="3706"/>
                    <a:pt x="16147" y="2108"/>
                  </a:cubicBezTo>
                  <a:cubicBezTo>
                    <a:pt x="15727" y="822"/>
                    <a:pt x="14505" y="0"/>
                    <a:pt x="13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418;p40"/>
          <p:cNvSpPr/>
          <p:nvPr/>
        </p:nvSpPr>
        <p:spPr>
          <a:xfrm>
            <a:off x="1722253" y="1502592"/>
            <a:ext cx="439688" cy="475241"/>
          </a:xfrm>
          <a:custGeom>
            <a:avLst/>
            <a:gdLst/>
            <a:ahLst/>
            <a:cxnLst/>
            <a:rect l="l" t="t" r="r" b="b"/>
            <a:pathLst>
              <a:path w="10002" h="10812" extrusionOk="0">
                <a:moveTo>
                  <a:pt x="0" y="1"/>
                </a:moveTo>
                <a:lnTo>
                  <a:pt x="0" y="10812"/>
                </a:lnTo>
                <a:lnTo>
                  <a:pt x="10001" y="10812"/>
                </a:lnTo>
                <a:lnTo>
                  <a:pt x="10001" y="1108"/>
                </a:lnTo>
                <a:lnTo>
                  <a:pt x="6882" y="1108"/>
                </a:lnTo>
                <a:lnTo>
                  <a:pt x="5763" y="1"/>
                </a:lnTo>
                <a:close/>
              </a:path>
            </a:pathLst>
          </a:custGeom>
          <a:solidFill>
            <a:srgbClr val="0068E8">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37"/>
        <p:cNvGrpSpPr/>
        <p:nvPr/>
      </p:nvGrpSpPr>
      <p:grpSpPr>
        <a:xfrm>
          <a:off x="0" y="0"/>
          <a:ext cx="0" cy="0"/>
          <a:chOff x="0" y="0"/>
          <a:chExt cx="0" cy="0"/>
        </a:xfrm>
      </p:grpSpPr>
      <p:sp>
        <p:nvSpPr>
          <p:cNvPr id="1839" name="Google Shape;1839;p46"/>
          <p:cNvSpPr txBox="1">
            <a:spLocks noGrp="1"/>
          </p:cNvSpPr>
          <p:nvPr>
            <p:ph type="ctrTitle"/>
          </p:nvPr>
        </p:nvSpPr>
        <p:spPr>
          <a:xfrm>
            <a:off x="3331826" y="145774"/>
            <a:ext cx="2303700" cy="6057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CERTIFICATES</a:t>
            </a:r>
            <a:endParaRPr dirty="0"/>
          </a:p>
        </p:txBody>
      </p:sp>
      <p:sp>
        <p:nvSpPr>
          <p:cNvPr id="1846" name="Google Shape;1846;p46"/>
          <p:cNvSpPr/>
          <p:nvPr/>
        </p:nvSpPr>
        <p:spPr>
          <a:xfrm rot="5400000">
            <a:off x="1223630" y="4249532"/>
            <a:ext cx="6696740"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3565244" y="897254"/>
            <a:ext cx="582517" cy="344692"/>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flipH="1">
            <a:off x="3565244" y="3918913"/>
            <a:ext cx="583118" cy="344692"/>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9" name="Google Shape;1849;p46"/>
          <p:cNvCxnSpPr/>
          <p:nvPr/>
        </p:nvCxnSpPr>
        <p:spPr>
          <a:xfrm rot="10800000">
            <a:off x="137101" y="1745948"/>
            <a:ext cx="0" cy="1369500"/>
          </a:xfrm>
          <a:prstGeom prst="straightConnector1">
            <a:avLst/>
          </a:prstGeom>
          <a:noFill/>
          <a:ln w="9525" cap="flat" cmpd="sng">
            <a:solidFill>
              <a:srgbClr val="11FFFF"/>
            </a:solidFill>
            <a:prstDash val="solid"/>
            <a:round/>
            <a:headEnd type="none" w="med" len="med"/>
            <a:tailEnd type="none" w="med" len="med"/>
          </a:ln>
        </p:spPr>
      </p:cxnSp>
      <p:sp>
        <p:nvSpPr>
          <p:cNvPr id="1850" name="Google Shape;1850;p46"/>
          <p:cNvSpPr/>
          <p:nvPr/>
        </p:nvSpPr>
        <p:spPr>
          <a:xfrm rot="-5400000">
            <a:off x="4138918" y="2337252"/>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6"/>
          <p:cNvSpPr/>
          <p:nvPr/>
        </p:nvSpPr>
        <p:spPr>
          <a:xfrm>
            <a:off x="4314475" y="102610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47;p46"/>
          <p:cNvSpPr/>
          <p:nvPr/>
        </p:nvSpPr>
        <p:spPr>
          <a:xfrm>
            <a:off x="8413156" y="897254"/>
            <a:ext cx="582517" cy="344692"/>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48;p46"/>
          <p:cNvSpPr/>
          <p:nvPr/>
        </p:nvSpPr>
        <p:spPr>
          <a:xfrm flipH="1">
            <a:off x="8412555" y="3746567"/>
            <a:ext cx="583118" cy="344692"/>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849;p46"/>
          <p:cNvCxnSpPr/>
          <p:nvPr/>
        </p:nvCxnSpPr>
        <p:spPr>
          <a:xfrm rot="10800000">
            <a:off x="4882605" y="1745948"/>
            <a:ext cx="0" cy="1369500"/>
          </a:xfrm>
          <a:prstGeom prst="straightConnector1">
            <a:avLst/>
          </a:prstGeom>
          <a:noFill/>
          <a:ln w="9525" cap="flat" cmpd="sng">
            <a:solidFill>
              <a:srgbClr val="11FFFF"/>
            </a:solidFill>
            <a:prstDash val="solid"/>
            <a:round/>
            <a:headEnd type="none" w="med" len="med"/>
            <a:tailEnd type="none" w="med" len="med"/>
          </a:ln>
        </p:spPr>
      </p:cxnSp>
      <p:sp>
        <p:nvSpPr>
          <p:cNvPr id="20" name="Google Shape;1850;p46"/>
          <p:cNvSpPr/>
          <p:nvPr/>
        </p:nvSpPr>
        <p:spPr>
          <a:xfrm rot="-5400000">
            <a:off x="8986229" y="2435670"/>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p:cNvPicPr/>
          <p:nvPr/>
        </p:nvPicPr>
        <p:blipFill>
          <a:blip r:embed="rId3">
            <a:extLst>
              <a:ext uri="{28A0092B-C50C-407E-A947-70E740481C1C}">
                <a14:useLocalDpi xmlns:a14="http://schemas.microsoft.com/office/drawing/2010/main" val="0"/>
              </a:ext>
            </a:extLst>
          </a:blip>
          <a:srcRect/>
          <a:stretch>
            <a:fillRect/>
          </a:stretch>
        </p:blipFill>
        <p:spPr bwMode="auto">
          <a:xfrm>
            <a:off x="193605" y="960783"/>
            <a:ext cx="3891801" cy="32202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4" name="Picture 13"/>
          <p:cNvPicPr/>
          <p:nvPr/>
        </p:nvPicPr>
        <p:blipFill>
          <a:blip r:embed="rId4">
            <a:extLst>
              <a:ext uri="{28A0092B-C50C-407E-A947-70E740481C1C}">
                <a14:useLocalDpi xmlns:a14="http://schemas.microsoft.com/office/drawing/2010/main" val="0"/>
              </a:ext>
            </a:extLst>
          </a:blip>
          <a:srcRect/>
          <a:stretch>
            <a:fillRect/>
          </a:stretch>
        </p:blipFill>
        <p:spPr bwMode="auto">
          <a:xfrm>
            <a:off x="4955491" y="960645"/>
            <a:ext cx="3983099" cy="30415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p47"/>
          <p:cNvSpPr txBox="1">
            <a:spLocks noGrp="1"/>
          </p:cNvSpPr>
          <p:nvPr>
            <p:ph type="body" idx="1"/>
          </p:nvPr>
        </p:nvSpPr>
        <p:spPr>
          <a:xfrm>
            <a:off x="437322" y="1749287"/>
            <a:ext cx="3922739" cy="2133600"/>
          </a:xfrm>
          <a:prstGeom prst="rect">
            <a:avLst/>
          </a:prstGeom>
        </p:spPr>
        <p:txBody>
          <a:bodyPr spcFirstLastPara="1" wrap="square" lIns="91425" tIns="91425" rIns="91425" bIns="91425" anchor="ctr" anchorCtr="0">
            <a:noAutofit/>
          </a:bodyPr>
          <a:lstStyle/>
          <a:p>
            <a:pPr fontAlgn="base"/>
            <a:r>
              <a:rPr lang="en-IN" dirty="0">
                <a:solidFill>
                  <a:schemeClr val="accent5">
                    <a:lumMod val="20000"/>
                    <a:lumOff val="80000"/>
                  </a:schemeClr>
                </a:solidFill>
                <a:hlinkClick r:id="rId3"/>
              </a:rPr>
              <a:t>https://whatis.techtarget.com/definition/voice-assistant</a:t>
            </a:r>
            <a:endParaRPr lang="en-IN" dirty="0">
              <a:solidFill>
                <a:schemeClr val="accent5">
                  <a:lumMod val="20000"/>
                  <a:lumOff val="80000"/>
                </a:schemeClr>
              </a:solidFill>
            </a:endParaRPr>
          </a:p>
          <a:p>
            <a:pPr fontAlgn="base"/>
            <a:r>
              <a:rPr lang="en-IN" dirty="0">
                <a:solidFill>
                  <a:schemeClr val="accent5">
                    <a:lumMod val="20000"/>
                    <a:lumOff val="80000"/>
                  </a:schemeClr>
                </a:solidFill>
                <a:hlinkClick r:id="rId4"/>
              </a:rPr>
              <a:t>https://www.smartsheet.com/voice-assistants-artificial-intelligence</a:t>
            </a:r>
            <a:endParaRPr lang="en-IN" dirty="0">
              <a:solidFill>
                <a:schemeClr val="accent5">
                  <a:lumMod val="20000"/>
                  <a:lumOff val="80000"/>
                </a:schemeClr>
              </a:solidFill>
            </a:endParaRPr>
          </a:p>
          <a:p>
            <a:r>
              <a:rPr lang="en-US" dirty="0" smtClean="0">
                <a:solidFill>
                  <a:schemeClr val="accent5">
                    <a:lumMod val="20000"/>
                    <a:lumOff val="80000"/>
                  </a:schemeClr>
                </a:solidFill>
              </a:rPr>
              <a:t>https</a:t>
            </a:r>
            <a:r>
              <a:rPr lang="en-US" dirty="0">
                <a:solidFill>
                  <a:schemeClr val="accent5">
                    <a:lumMod val="20000"/>
                    <a:lumOff val="80000"/>
                  </a:schemeClr>
                </a:solidFill>
              </a:rPr>
              <a:t>://</a:t>
            </a:r>
            <a:r>
              <a:rPr lang="en-US" dirty="0" smtClean="0">
                <a:solidFill>
                  <a:schemeClr val="accent5">
                    <a:lumMod val="20000"/>
                    <a:lumOff val="80000"/>
                  </a:schemeClr>
                </a:solidFill>
              </a:rPr>
              <a:t>www.geeksforgeeks.org/voice-assistant-using-python</a:t>
            </a:r>
            <a:endParaRPr lang="en-IN" dirty="0">
              <a:solidFill>
                <a:schemeClr val="accent5">
                  <a:lumMod val="20000"/>
                  <a:lumOff val="80000"/>
                </a:schemeClr>
              </a:solidFill>
            </a:endParaRPr>
          </a:p>
          <a:p>
            <a:r>
              <a:rPr lang="en-US" dirty="0">
                <a:solidFill>
                  <a:schemeClr val="accent5">
                    <a:lumMod val="20000"/>
                    <a:lumOff val="80000"/>
                  </a:schemeClr>
                </a:solidFill>
              </a:rPr>
              <a:t>https://</a:t>
            </a:r>
            <a:r>
              <a:rPr lang="en-US" dirty="0" smtClean="0">
                <a:solidFill>
                  <a:schemeClr val="accent5">
                    <a:lumMod val="20000"/>
                    <a:lumOff val="80000"/>
                  </a:schemeClr>
                </a:solidFill>
              </a:rPr>
              <a:t>www.python.org</a:t>
            </a:r>
            <a:endParaRPr lang="en-IN" dirty="0">
              <a:solidFill>
                <a:schemeClr val="accent5">
                  <a:lumMod val="20000"/>
                  <a:lumOff val="80000"/>
                </a:schemeClr>
              </a:solidFill>
            </a:endParaRPr>
          </a:p>
          <a:p>
            <a:r>
              <a:rPr lang="en-US" dirty="0">
                <a:solidFill>
                  <a:schemeClr val="accent5">
                    <a:lumMod val="20000"/>
                    <a:lumOff val="80000"/>
                  </a:schemeClr>
                </a:solidFill>
                <a:hlinkClick r:id="rId5"/>
              </a:rPr>
              <a:t>https://</a:t>
            </a:r>
            <a:r>
              <a:rPr lang="en-US" dirty="0" smtClean="0">
                <a:solidFill>
                  <a:schemeClr val="accent5">
                    <a:lumMod val="20000"/>
                    <a:lumOff val="80000"/>
                  </a:schemeClr>
                </a:solidFill>
                <a:hlinkClick r:id="rId5"/>
              </a:rPr>
              <a:t>www.thinkwithgoogle.com/consumer-insights/consumer-trends/voice-assistance-typical-weekly-tasks</a:t>
            </a:r>
            <a:endParaRPr lang="en-US" dirty="0" smtClean="0">
              <a:solidFill>
                <a:schemeClr val="accent5">
                  <a:lumMod val="20000"/>
                  <a:lumOff val="80000"/>
                </a:schemeClr>
              </a:solidFill>
            </a:endParaRPr>
          </a:p>
          <a:p>
            <a:r>
              <a:rPr lang="en-IN" dirty="0">
                <a:solidFill>
                  <a:schemeClr val="accent5">
                    <a:lumMod val="20000"/>
                    <a:lumOff val="80000"/>
                  </a:schemeClr>
                </a:solidFill>
              </a:rPr>
              <a:t>https://www.statista.com/statistics/973815/worldwide-digital-voice-assistant-in-use</a:t>
            </a:r>
          </a:p>
        </p:txBody>
      </p:sp>
      <p:sp>
        <p:nvSpPr>
          <p:cNvPr id="1858" name="Google Shape;1858;p47"/>
          <p:cNvSpPr/>
          <p:nvPr/>
        </p:nvSpPr>
        <p:spPr>
          <a:xfrm rot="5400000">
            <a:off x="1223630" y="36582"/>
            <a:ext cx="6696740"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txBox="1">
            <a:spLocks noGrp="1"/>
          </p:cNvSpPr>
          <p:nvPr>
            <p:ph type="ctrTitle"/>
          </p:nvPr>
        </p:nvSpPr>
        <p:spPr>
          <a:xfrm>
            <a:off x="6029025" y="322800"/>
            <a:ext cx="2303700" cy="101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RESOURCES</a:t>
            </a:r>
            <a:endParaRPr dirty="0"/>
          </a:p>
        </p:txBody>
      </p:sp>
      <p:sp>
        <p:nvSpPr>
          <p:cNvPr id="1860" name="Google Shape;1860;p47"/>
          <p:cNvSpPr/>
          <p:nvPr/>
        </p:nvSpPr>
        <p:spPr>
          <a:xfrm>
            <a:off x="4317650" y="359690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407;p32"/>
          <p:cNvGrpSpPr/>
          <p:nvPr/>
        </p:nvGrpSpPr>
        <p:grpSpPr>
          <a:xfrm>
            <a:off x="5569598" y="1751892"/>
            <a:ext cx="2210395" cy="2090466"/>
            <a:chOff x="1040275" y="238125"/>
            <a:chExt cx="5538450" cy="5237950"/>
          </a:xfrm>
        </p:grpSpPr>
        <p:sp>
          <p:nvSpPr>
            <p:cNvPr id="7"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000" dirty="0"/>
              <a:t>THANKS!</a:t>
            </a:r>
            <a:endParaRPr sz="8000" dirty="0"/>
          </a:p>
        </p:txBody>
      </p:sp>
      <p:pic>
        <p:nvPicPr>
          <p:cNvPr id="6" name="Google Shape;1793;p47"/>
          <p:cNvPicPr preferRelativeResize="0"/>
          <p:nvPr/>
        </p:nvPicPr>
        <p:blipFill>
          <a:blip r:embed="rId2">
            <a:alphaModFix/>
          </a:blip>
          <a:stretch>
            <a:fillRect/>
          </a:stretch>
        </p:blipFill>
        <p:spPr>
          <a:xfrm>
            <a:off x="2983534" y="1970175"/>
            <a:ext cx="3189475" cy="1840476"/>
          </a:xfrm>
          <a:prstGeom prst="rect">
            <a:avLst/>
          </a:prstGeom>
          <a:noFill/>
          <a:ln>
            <a:noFill/>
          </a:ln>
        </p:spPr>
      </p:pic>
    </p:spTree>
    <p:extLst>
      <p:ext uri="{BB962C8B-B14F-4D97-AF65-F5344CB8AC3E}">
        <p14:creationId xmlns:p14="http://schemas.microsoft.com/office/powerpoint/2010/main" val="15735758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24"/>
          <p:cNvSpPr txBox="1">
            <a:spLocks noGrp="1"/>
          </p:cNvSpPr>
          <p:nvPr>
            <p:ph type="ctrTitle" idx="9"/>
          </p:nvPr>
        </p:nvSpPr>
        <p:spPr>
          <a:xfrm>
            <a:off x="723600" y="-54297"/>
            <a:ext cx="76968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3F3F3"/>
                </a:solidFill>
                <a:latin typeface="Teko"/>
                <a:ea typeface="Teko"/>
                <a:cs typeface="Teko"/>
                <a:sym typeface="Teko"/>
              </a:rPr>
              <a:t>TABLE OF CONTENTS</a:t>
            </a:r>
            <a:endParaRPr>
              <a:solidFill>
                <a:srgbClr val="F3F3F3"/>
              </a:solidFill>
              <a:latin typeface="Teko"/>
              <a:ea typeface="Teko"/>
              <a:cs typeface="Teko"/>
              <a:sym typeface="Teko"/>
            </a:endParaRPr>
          </a:p>
        </p:txBody>
      </p:sp>
      <p:sp>
        <p:nvSpPr>
          <p:cNvPr id="505" name="Google Shape;505;p24"/>
          <p:cNvSpPr txBox="1">
            <a:spLocks noGrp="1"/>
          </p:cNvSpPr>
          <p:nvPr>
            <p:ph type="ctrTitle"/>
          </p:nvPr>
        </p:nvSpPr>
        <p:spPr>
          <a:xfrm>
            <a:off x="4751864" y="96551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solidFill>
                <a:srgbClr val="F3F3F3"/>
              </a:solidFill>
              <a:latin typeface="Teko"/>
              <a:ea typeface="Teko"/>
              <a:cs typeface="Teko"/>
              <a:sym typeface="Teko"/>
            </a:endParaRPr>
          </a:p>
          <a:p>
            <a:pPr marL="0" lvl="0" indent="0" algn="l" rtl="0">
              <a:spcBef>
                <a:spcPts val="0"/>
              </a:spcBef>
              <a:spcAft>
                <a:spcPts val="0"/>
              </a:spcAft>
              <a:buNone/>
            </a:pPr>
            <a:r>
              <a:rPr lang="es" dirty="0" smtClean="0">
                <a:solidFill>
                  <a:srgbClr val="F3F3F3"/>
                </a:solidFill>
                <a:latin typeface="Teko"/>
                <a:ea typeface="Teko"/>
                <a:cs typeface="Teko"/>
                <a:sym typeface="Teko"/>
              </a:rPr>
              <a:t>INTRODUCTION</a:t>
            </a:r>
            <a:endParaRPr dirty="0">
              <a:solidFill>
                <a:srgbClr val="F3F3F3"/>
              </a:solidFill>
              <a:latin typeface="Teko"/>
              <a:ea typeface="Teko"/>
              <a:cs typeface="Teko"/>
              <a:sym typeface="Teko"/>
            </a:endParaRPr>
          </a:p>
        </p:txBody>
      </p:sp>
      <p:sp>
        <p:nvSpPr>
          <p:cNvPr id="507" name="Google Shape;507;p24"/>
          <p:cNvSpPr txBox="1">
            <a:spLocks noGrp="1"/>
          </p:cNvSpPr>
          <p:nvPr>
            <p:ph type="title" idx="2"/>
          </p:nvPr>
        </p:nvSpPr>
        <p:spPr>
          <a:xfrm>
            <a:off x="4078923" y="1008060"/>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3F3F3"/>
                </a:solidFill>
                <a:latin typeface="Teko"/>
                <a:ea typeface="Teko"/>
                <a:cs typeface="Teko"/>
                <a:sym typeface="Teko"/>
              </a:rPr>
              <a:t>01</a:t>
            </a:r>
            <a:endParaRPr>
              <a:solidFill>
                <a:srgbClr val="F3F3F3"/>
              </a:solidFill>
              <a:latin typeface="Teko"/>
              <a:ea typeface="Teko"/>
              <a:cs typeface="Teko"/>
              <a:sym typeface="Teko"/>
            </a:endParaRPr>
          </a:p>
        </p:txBody>
      </p:sp>
      <p:sp>
        <p:nvSpPr>
          <p:cNvPr id="508" name="Google Shape;508;p24"/>
          <p:cNvSpPr txBox="1">
            <a:spLocks noGrp="1"/>
          </p:cNvSpPr>
          <p:nvPr>
            <p:ph type="ctrTitle" idx="3"/>
          </p:nvPr>
        </p:nvSpPr>
        <p:spPr>
          <a:xfrm>
            <a:off x="6021536" y="159629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rPr>
              <a:t>FEATURES</a:t>
            </a:r>
            <a:endParaRPr dirty="0">
              <a:solidFill>
                <a:srgbClr val="F3F3F3"/>
              </a:solidFill>
              <a:latin typeface="Teko"/>
              <a:ea typeface="Teko"/>
              <a:cs typeface="Teko"/>
              <a:sym typeface="Teko"/>
            </a:endParaRPr>
          </a:p>
        </p:txBody>
      </p:sp>
      <p:sp>
        <p:nvSpPr>
          <p:cNvPr id="510" name="Google Shape;510;p24"/>
          <p:cNvSpPr txBox="1">
            <a:spLocks noGrp="1"/>
          </p:cNvSpPr>
          <p:nvPr>
            <p:ph type="title" idx="5"/>
          </p:nvPr>
        </p:nvSpPr>
        <p:spPr>
          <a:xfrm>
            <a:off x="5248060" y="1714279"/>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02</a:t>
            </a:r>
            <a:endParaRPr dirty="0">
              <a:solidFill>
                <a:srgbClr val="F3F3F3"/>
              </a:solidFill>
              <a:latin typeface="Teko"/>
              <a:ea typeface="Teko"/>
              <a:cs typeface="Teko"/>
              <a:sym typeface="Teko"/>
            </a:endParaRPr>
          </a:p>
        </p:txBody>
      </p:sp>
      <p:sp>
        <p:nvSpPr>
          <p:cNvPr id="511" name="Google Shape;511;p24"/>
          <p:cNvSpPr txBox="1">
            <a:spLocks noGrp="1"/>
          </p:cNvSpPr>
          <p:nvPr>
            <p:ph type="ctrTitle" idx="6"/>
          </p:nvPr>
        </p:nvSpPr>
        <p:spPr>
          <a:xfrm>
            <a:off x="6892200" y="241491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rPr>
              <a:t>MODULES USED</a:t>
            </a:r>
            <a:endParaRPr sz="1400" dirty="0">
              <a:solidFill>
                <a:srgbClr val="F3F3F3"/>
              </a:solidFill>
              <a:latin typeface="Teko"/>
              <a:ea typeface="Teko"/>
              <a:cs typeface="Teko"/>
              <a:sym typeface="Teko"/>
            </a:endParaRPr>
          </a:p>
        </p:txBody>
      </p:sp>
      <p:sp>
        <p:nvSpPr>
          <p:cNvPr id="513" name="Google Shape;513;p24"/>
          <p:cNvSpPr txBox="1">
            <a:spLocks noGrp="1"/>
          </p:cNvSpPr>
          <p:nvPr>
            <p:ph type="title" idx="8"/>
          </p:nvPr>
        </p:nvSpPr>
        <p:spPr>
          <a:xfrm>
            <a:off x="5944095" y="2462676"/>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03</a:t>
            </a:r>
            <a:endParaRPr dirty="0">
              <a:solidFill>
                <a:srgbClr val="F3F3F3"/>
              </a:solidFill>
              <a:latin typeface="Teko"/>
              <a:ea typeface="Teko"/>
              <a:cs typeface="Teko"/>
              <a:sym typeface="Teko"/>
            </a:endParaRPr>
          </a:p>
        </p:txBody>
      </p:sp>
      <p:sp>
        <p:nvSpPr>
          <p:cNvPr id="514" name="Google Shape;514;p24"/>
          <p:cNvSpPr txBox="1">
            <a:spLocks noGrp="1"/>
          </p:cNvSpPr>
          <p:nvPr>
            <p:ph type="ctrTitle" idx="13"/>
          </p:nvPr>
        </p:nvSpPr>
        <p:spPr>
          <a:xfrm>
            <a:off x="6020513" y="316475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rPr>
              <a:t>FUTURE PROSPECTIVE</a:t>
            </a:r>
            <a:endParaRPr dirty="0">
              <a:solidFill>
                <a:srgbClr val="F3F3F3"/>
              </a:solidFill>
              <a:latin typeface="Teko"/>
              <a:ea typeface="Teko"/>
              <a:cs typeface="Teko"/>
              <a:sym typeface="Teko"/>
            </a:endParaRPr>
          </a:p>
        </p:txBody>
      </p:sp>
      <p:sp>
        <p:nvSpPr>
          <p:cNvPr id="516" name="Google Shape;516;p24"/>
          <p:cNvSpPr txBox="1">
            <a:spLocks noGrp="1"/>
          </p:cNvSpPr>
          <p:nvPr>
            <p:ph type="title" idx="15"/>
          </p:nvPr>
        </p:nvSpPr>
        <p:spPr>
          <a:xfrm>
            <a:off x="4078923" y="3991382"/>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smtClean="0">
                <a:solidFill>
                  <a:srgbClr val="F3F3F3"/>
                </a:solidFill>
                <a:latin typeface="Teko"/>
                <a:ea typeface="Teko"/>
                <a:cs typeface="Teko"/>
                <a:sym typeface="Teko"/>
              </a:rPr>
              <a:t>05</a:t>
            </a:r>
            <a:endParaRPr dirty="0">
              <a:solidFill>
                <a:srgbClr val="F3F3F3"/>
              </a:solidFill>
              <a:latin typeface="Teko"/>
              <a:ea typeface="Teko"/>
              <a:cs typeface="Teko"/>
              <a:sym typeface="Teko"/>
            </a:endParaRPr>
          </a:p>
        </p:txBody>
      </p:sp>
      <p:pic>
        <p:nvPicPr>
          <p:cNvPr id="517" name="Google Shape;517;p24"/>
          <p:cNvPicPr preferRelativeResize="0"/>
          <p:nvPr/>
        </p:nvPicPr>
        <p:blipFill>
          <a:blip r:embed="rId3">
            <a:alphaModFix/>
          </a:blip>
          <a:stretch>
            <a:fillRect/>
          </a:stretch>
        </p:blipFill>
        <p:spPr>
          <a:xfrm rot="1309904">
            <a:off x="-1607407" y="515801"/>
            <a:ext cx="7456030" cy="4193999"/>
          </a:xfrm>
          <a:prstGeom prst="rect">
            <a:avLst/>
          </a:prstGeom>
          <a:noFill/>
          <a:ln>
            <a:noFill/>
          </a:ln>
        </p:spPr>
      </p:pic>
      <p:sp>
        <p:nvSpPr>
          <p:cNvPr id="12" name="Google Shape;510;p24"/>
          <p:cNvSpPr txBox="1">
            <a:spLocks/>
          </p:cNvSpPr>
          <p:nvPr/>
        </p:nvSpPr>
        <p:spPr>
          <a:xfrm>
            <a:off x="5304926" y="3239818"/>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Teko"/>
              <a:buNone/>
              <a:defRPr sz="4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2pPr>
            <a:lvl3pPr marR="0" lvl="2"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3pPr>
            <a:lvl4pPr marR="0" lvl="3"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4pPr>
            <a:lvl5pPr marR="0" lvl="4"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5pPr>
            <a:lvl6pPr marR="0" lvl="5"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6pPr>
            <a:lvl7pPr marR="0" lvl="6"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7pPr>
            <a:lvl8pPr marR="0" lvl="7"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8pPr>
            <a:lvl9pPr marR="0" lvl="8" algn="l" rtl="0">
              <a:lnSpc>
                <a:spcPct val="100000"/>
              </a:lnSpc>
              <a:spcBef>
                <a:spcPts val="0"/>
              </a:spcBef>
              <a:spcAft>
                <a:spcPts val="0"/>
              </a:spcAft>
              <a:buClr>
                <a:schemeClr val="lt1"/>
              </a:buClr>
              <a:buSzPts val="4800"/>
              <a:buFont typeface="Teko Medium"/>
              <a:buNone/>
              <a:defRPr sz="4800" b="0" i="0" u="none" strike="noStrike" cap="none">
                <a:solidFill>
                  <a:schemeClr val="lt1"/>
                </a:solidFill>
                <a:latin typeface="Teko Medium"/>
                <a:ea typeface="Teko Medium"/>
                <a:cs typeface="Teko Medium"/>
                <a:sym typeface="Teko Medium"/>
              </a:defRPr>
            </a:lvl9pPr>
          </a:lstStyle>
          <a:p>
            <a:r>
              <a:rPr lang="es" dirty="0" smtClean="0">
                <a:solidFill>
                  <a:srgbClr val="F3F3F3"/>
                </a:solidFill>
              </a:rPr>
              <a:t>04</a:t>
            </a:r>
            <a:endParaRPr lang="es" dirty="0">
              <a:solidFill>
                <a:srgbClr val="F3F3F3"/>
              </a:solidFill>
            </a:endParaRPr>
          </a:p>
        </p:txBody>
      </p:sp>
      <p:sp>
        <p:nvSpPr>
          <p:cNvPr id="13" name="Google Shape;514;p24"/>
          <p:cNvSpPr txBox="1">
            <a:spLocks/>
          </p:cNvSpPr>
          <p:nvPr/>
        </p:nvSpPr>
        <p:spPr>
          <a:xfrm>
            <a:off x="4806926" y="3888882"/>
            <a:ext cx="22518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1pPr>
            <a:lvl2pPr marR="0" lvl="1"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2pPr>
            <a:lvl3pPr marR="0" lvl="2"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3pPr>
            <a:lvl4pPr marR="0" lvl="3"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4pPr>
            <a:lvl5pPr marR="0" lvl="4"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5pPr>
            <a:lvl6pPr marR="0" lvl="5"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6pPr>
            <a:lvl7pPr marR="0" lvl="6"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7pPr>
            <a:lvl8pPr marR="0" lvl="7"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8pPr>
            <a:lvl9pPr marR="0" lvl="8" algn="l" rtl="0">
              <a:lnSpc>
                <a:spcPct val="100000"/>
              </a:lnSpc>
              <a:spcBef>
                <a:spcPts val="0"/>
              </a:spcBef>
              <a:spcAft>
                <a:spcPts val="0"/>
              </a:spcAft>
              <a:buClr>
                <a:schemeClr val="lt1"/>
              </a:buClr>
              <a:buSzPts val="1800"/>
              <a:buFont typeface="Teko"/>
              <a:buNone/>
              <a:defRPr sz="1800" b="0" i="0" u="none" strike="noStrike" cap="none">
                <a:solidFill>
                  <a:schemeClr val="lt1"/>
                </a:solidFill>
                <a:latin typeface="Teko"/>
                <a:ea typeface="Teko"/>
                <a:cs typeface="Teko"/>
                <a:sym typeface="Teko"/>
              </a:defRPr>
            </a:lvl9pPr>
          </a:lstStyle>
          <a:p>
            <a:r>
              <a:rPr lang="en-IN" dirty="0" smtClean="0">
                <a:solidFill>
                  <a:srgbClr val="F3F3F3"/>
                </a:solidFill>
              </a:rPr>
              <a:t>RESOURCES &amp; CERTIFICATES</a:t>
            </a:r>
            <a:endParaRPr lang="en-IN" dirty="0">
              <a:solidFill>
                <a:srgbClr val="F3F3F3"/>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1"/>
        <p:cNvGrpSpPr/>
        <p:nvPr/>
      </p:nvGrpSpPr>
      <p:grpSpPr>
        <a:xfrm>
          <a:off x="0" y="0"/>
          <a:ext cx="0" cy="0"/>
          <a:chOff x="0" y="0"/>
          <a:chExt cx="0" cy="0"/>
        </a:xfrm>
      </p:grpSpPr>
      <p:pic>
        <p:nvPicPr>
          <p:cNvPr id="522" name="Google Shape;522;p25"/>
          <p:cNvPicPr preferRelativeResize="0"/>
          <p:nvPr/>
        </p:nvPicPr>
        <p:blipFill rotWithShape="1">
          <a:blip r:embed="rId4">
            <a:alphaModFix/>
          </a:blip>
          <a:srcRect t="63908"/>
          <a:stretch/>
        </p:blipFill>
        <p:spPr>
          <a:xfrm>
            <a:off x="-190539" y="3430716"/>
            <a:ext cx="9574502" cy="1943800"/>
          </a:xfrm>
          <a:prstGeom prst="rect">
            <a:avLst/>
          </a:prstGeom>
          <a:noFill/>
          <a:ln>
            <a:noFill/>
          </a:ln>
        </p:spPr>
      </p:pic>
      <p:sp>
        <p:nvSpPr>
          <p:cNvPr id="523" name="Google Shape;523;p25"/>
          <p:cNvSpPr txBox="1">
            <a:spLocks noGrp="1"/>
          </p:cNvSpPr>
          <p:nvPr>
            <p:ph type="subTitle" idx="1"/>
          </p:nvPr>
        </p:nvSpPr>
        <p:spPr>
          <a:xfrm flipH="1">
            <a:off x="172278" y="2126974"/>
            <a:ext cx="8971722" cy="1649896"/>
          </a:xfrm>
          <a:prstGeom prst="rect">
            <a:avLst/>
          </a:prstGeom>
        </p:spPr>
        <p:txBody>
          <a:bodyPr spcFirstLastPara="1" wrap="square" lIns="91425" tIns="91425" rIns="91425" bIns="91425" anchor="ctr" anchorCtr="0">
            <a:noAutofit/>
          </a:bodyPr>
          <a:lstStyle/>
          <a:p>
            <a:r>
              <a:rPr lang="en-US" dirty="0"/>
              <a:t>In this project I am </a:t>
            </a:r>
            <a:r>
              <a:rPr lang="en-US" dirty="0" smtClean="0"/>
              <a:t>implementing </a:t>
            </a:r>
            <a:r>
              <a:rPr lang="en-US" dirty="0"/>
              <a:t>the basic idea of voice </a:t>
            </a:r>
            <a:r>
              <a:rPr lang="en-US" dirty="0" smtClean="0"/>
              <a:t>assistants using python, I implemented the basic understanding of python and python modules learned </a:t>
            </a:r>
            <a:r>
              <a:rPr lang="en-US" dirty="0"/>
              <a:t>b</a:t>
            </a:r>
            <a:r>
              <a:rPr lang="en-US" dirty="0" smtClean="0"/>
              <a:t>y courses of </a:t>
            </a:r>
            <a:r>
              <a:rPr lang="en-US" dirty="0" err="1" smtClean="0"/>
              <a:t>coursera</a:t>
            </a:r>
            <a:r>
              <a:rPr lang="en-US" dirty="0" smtClean="0"/>
              <a:t>, </a:t>
            </a:r>
            <a:r>
              <a:rPr lang="en-US" dirty="0"/>
              <a:t>how it works and how it can be developed as per users requirement with the help of python </a:t>
            </a:r>
            <a:r>
              <a:rPr lang="en-US" dirty="0" smtClean="0"/>
              <a:t>modules. </a:t>
            </a:r>
            <a:r>
              <a:rPr lang="en-US" dirty="0"/>
              <a:t>I made a personal voice assistant CATTY which performs various tasks given by user through voice </a:t>
            </a:r>
            <a:r>
              <a:rPr lang="en-US" dirty="0" smtClean="0"/>
              <a:t>commands.   </a:t>
            </a:r>
            <a:endParaRPr lang="en-IN" dirty="0"/>
          </a:p>
          <a:p>
            <a:r>
              <a:rPr lang="en-US" dirty="0"/>
              <a:t> </a:t>
            </a:r>
            <a:endParaRPr lang="en-IN" dirty="0"/>
          </a:p>
          <a:p>
            <a:r>
              <a:rPr lang="en-US" dirty="0"/>
              <a:t>The CATTY can understand and react to specific commands. Asking the voice assistant for today’s date and time is a good example. The assistant will decipher the human voice command and then act independently by searching the web for the right answer and reading it back to the user.</a:t>
            </a:r>
            <a:endParaRPr lang="en-IN" dirty="0"/>
          </a:p>
          <a:p>
            <a:pPr marL="0" lvl="0" indent="0" algn="ctr" rtl="0">
              <a:spcBef>
                <a:spcPts val="0"/>
              </a:spcBef>
              <a:spcAft>
                <a:spcPts val="0"/>
              </a:spcAft>
              <a:buNone/>
            </a:pPr>
            <a:endParaRPr dirty="0">
              <a:solidFill>
                <a:srgbClr val="F3F3F3"/>
              </a:solidFill>
            </a:endParaRPr>
          </a:p>
        </p:txBody>
      </p:sp>
      <p:sp>
        <p:nvSpPr>
          <p:cNvPr id="524" name="Google Shape;524;p25"/>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rgbClr val="F3F3F3"/>
                </a:solidFill>
                <a:latin typeface="Teko"/>
                <a:ea typeface="Teko"/>
                <a:cs typeface="Teko"/>
                <a:sym typeface="Teko"/>
              </a:rPr>
              <a:t>INTRODUCTION</a:t>
            </a:r>
            <a:endParaRPr dirty="0">
              <a:solidFill>
                <a:srgbClr val="F3F3F3"/>
              </a:solidFill>
              <a:latin typeface="Teko"/>
              <a:ea typeface="Teko"/>
              <a:cs typeface="Teko"/>
              <a:sym typeface="Teko"/>
            </a:endParaRPr>
          </a:p>
        </p:txBody>
      </p:sp>
      <p:pic>
        <p:nvPicPr>
          <p:cNvPr id="525" name="Google Shape;525;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pic>
        <p:nvPicPr>
          <p:cNvPr id="526" name="Google Shape;526;p25"/>
          <p:cNvPicPr preferRelativeResize="0"/>
          <p:nvPr/>
        </p:nvPicPr>
        <p:blipFill rotWithShape="1">
          <a:blip r:embed="rId4">
            <a:alphaModFix/>
          </a:blip>
          <a:srcRect t="63908"/>
          <a:stretch/>
        </p:blipFill>
        <p:spPr>
          <a:xfrm>
            <a:off x="-190539" y="3430716"/>
            <a:ext cx="9574502" cy="1943800"/>
          </a:xfrm>
          <a:prstGeom prst="rect">
            <a:avLst/>
          </a:prstGeom>
          <a:noFill/>
          <a:ln>
            <a:noFill/>
          </a:ln>
          <a:effectLst>
            <a:outerShdw blurRad="57150" dist="19050" dir="5400000" algn="bl" rotWithShape="0">
              <a:srgbClr val="000000">
                <a:alpha val="50000"/>
              </a:srgbClr>
            </a:outerShdw>
          </a:effectLst>
        </p:spPr>
      </p:pic>
      <p:pic>
        <p:nvPicPr>
          <p:cNvPr id="527" name="Google Shape;527;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26"/>
          <p:cNvSpPr txBox="1">
            <a:spLocks noGrp="1"/>
          </p:cNvSpPr>
          <p:nvPr>
            <p:ph type="ctrTitle"/>
          </p:nvPr>
        </p:nvSpPr>
        <p:spPr>
          <a:xfrm>
            <a:off x="4853625" y="-194427"/>
            <a:ext cx="386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3F3F3"/>
                </a:solidFill>
              </a:rPr>
              <a:t>HOW IT WORKS?</a:t>
            </a:r>
            <a:endParaRPr dirty="0">
              <a:solidFill>
                <a:srgbClr val="F3F3F3"/>
              </a:solidFill>
            </a:endParaRPr>
          </a:p>
        </p:txBody>
      </p:sp>
      <p:sp>
        <p:nvSpPr>
          <p:cNvPr id="533" name="Google Shape;533;p26"/>
          <p:cNvSpPr txBox="1">
            <a:spLocks noGrp="1"/>
          </p:cNvSpPr>
          <p:nvPr>
            <p:ph type="subTitle" idx="1"/>
          </p:nvPr>
        </p:nvSpPr>
        <p:spPr>
          <a:xfrm>
            <a:off x="4141304" y="2279075"/>
            <a:ext cx="3709321" cy="1784400"/>
          </a:xfrm>
          <a:prstGeom prst="rect">
            <a:avLst/>
          </a:prstGeom>
        </p:spPr>
        <p:txBody>
          <a:bodyPr spcFirstLastPara="1" wrap="square" lIns="91425" tIns="91425" rIns="91425" bIns="91425" anchor="t" anchorCtr="0">
            <a:noAutofit/>
          </a:bodyPr>
          <a:lstStyle/>
          <a:p>
            <a:pPr algn="just"/>
            <a:r>
              <a:rPr lang="en-IN" dirty="0" smtClean="0"/>
              <a:t>    The </a:t>
            </a:r>
            <a:r>
              <a:rPr lang="en-IN" dirty="0"/>
              <a:t>voice assistant records the </a:t>
            </a:r>
            <a:r>
              <a:rPr lang="en-IN" dirty="0" smtClean="0"/>
              <a:t>speech, removing </a:t>
            </a:r>
            <a:r>
              <a:rPr lang="en-IN" dirty="0"/>
              <a:t>any background noise and splitting the speech into its component parts. The speech is transcribed into what the assistant thinks is the most probable sentence, based on the patterns of these sounds. The assistant determines the most important words and most likely intent of the text.</a:t>
            </a:r>
          </a:p>
        </p:txBody>
      </p:sp>
      <p:pic>
        <p:nvPicPr>
          <p:cNvPr id="534" name="Google Shape;534;p26"/>
          <p:cNvPicPr preferRelativeResize="0"/>
          <p:nvPr/>
        </p:nvPicPr>
        <p:blipFill>
          <a:blip r:embed="rId3">
            <a:alphaModFix amt="88000"/>
          </a:blip>
          <a:stretch>
            <a:fillRect/>
          </a:stretch>
        </p:blipFill>
        <p:spPr>
          <a:xfrm>
            <a:off x="2370300" y="1759376"/>
            <a:ext cx="1097025" cy="933581"/>
          </a:xfrm>
          <a:prstGeom prst="rect">
            <a:avLst/>
          </a:prstGeom>
          <a:noFill/>
          <a:ln>
            <a:noFill/>
          </a:ln>
        </p:spPr>
      </p:pic>
      <p:sp>
        <p:nvSpPr>
          <p:cNvPr id="535" name="Google Shape;535;p26"/>
          <p:cNvSpPr txBox="1">
            <a:spLocks noGrp="1"/>
          </p:cNvSpPr>
          <p:nvPr>
            <p:ph type="ctrTitle" idx="4294967295"/>
          </p:nvPr>
        </p:nvSpPr>
        <p:spPr>
          <a:xfrm>
            <a:off x="2073986" y="2692957"/>
            <a:ext cx="1689652" cy="23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dirty="0" smtClean="0">
                <a:solidFill>
                  <a:srgbClr val="11FFFF"/>
                </a:solidFill>
              </a:rPr>
              <a:t>CATTY</a:t>
            </a:r>
            <a:endParaRPr sz="1800" dirty="0">
              <a:solidFill>
                <a:srgbClr val="11FFFF"/>
              </a:solidFill>
              <a:latin typeface="Teko"/>
              <a:ea typeface="Teko"/>
              <a:cs typeface="Teko"/>
              <a:sym typeface="Teko"/>
            </a:endParaRPr>
          </a:p>
          <a:p>
            <a:pPr marL="0" lvl="0" indent="0" algn="ctr" rtl="0">
              <a:spcBef>
                <a:spcPts val="0"/>
              </a:spcBef>
              <a:spcAft>
                <a:spcPts val="0"/>
              </a:spcAft>
              <a:buNone/>
            </a:pPr>
            <a:r>
              <a:rPr lang="es" sz="1800" dirty="0" smtClean="0">
                <a:solidFill>
                  <a:srgbClr val="11FFFF"/>
                </a:solidFill>
              </a:rPr>
              <a:t>VOICE ASSISTANT</a:t>
            </a:r>
            <a:endParaRPr sz="1800" dirty="0">
              <a:solidFill>
                <a:srgbClr val="11FFFF"/>
              </a:solidFill>
              <a:latin typeface="Teko"/>
              <a:ea typeface="Teko"/>
              <a:cs typeface="Teko"/>
              <a:sym typeface="Teko"/>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2"/>
        <p:cNvGrpSpPr/>
        <p:nvPr/>
      </p:nvGrpSpPr>
      <p:grpSpPr>
        <a:xfrm>
          <a:off x="0" y="0"/>
          <a:ext cx="0" cy="0"/>
          <a:chOff x="0" y="0"/>
          <a:chExt cx="0" cy="0"/>
        </a:xfrm>
      </p:grpSpPr>
      <p:sp>
        <p:nvSpPr>
          <p:cNvPr id="723" name="Google Shape;723;p33"/>
          <p:cNvSpPr txBox="1"/>
          <p:nvPr/>
        </p:nvSpPr>
        <p:spPr>
          <a:xfrm>
            <a:off x="857716" y="527544"/>
            <a:ext cx="2050718" cy="513975"/>
          </a:xfrm>
          <a:prstGeom prst="rect">
            <a:avLst/>
          </a:prstGeom>
          <a:noFill/>
          <a:ln>
            <a:noFill/>
          </a:ln>
        </p:spPr>
        <p:txBody>
          <a:bodyPr spcFirstLastPara="1" wrap="square" lIns="0" tIns="67600" rIns="0" bIns="0" anchor="t" anchorCtr="0">
            <a:noAutofit/>
          </a:bodyPr>
          <a:lstStyle/>
          <a:p>
            <a:pPr marL="0" marR="0" lvl="0" indent="0" algn="l" rtl="0">
              <a:lnSpc>
                <a:spcPct val="100000"/>
              </a:lnSpc>
              <a:spcBef>
                <a:spcPts val="0"/>
              </a:spcBef>
              <a:spcAft>
                <a:spcPts val="0"/>
              </a:spcAft>
              <a:buNone/>
            </a:pPr>
            <a:r>
              <a:rPr lang="es" sz="3200" dirty="0" smtClean="0">
                <a:solidFill>
                  <a:srgbClr val="F3F3F3"/>
                </a:solidFill>
                <a:latin typeface="Source Code Pro Light" charset="0"/>
                <a:ea typeface="Source Code Pro Light" charset="0"/>
                <a:cs typeface="Teko"/>
                <a:sym typeface="Teko"/>
              </a:rPr>
              <a:t>BENEFITS</a:t>
            </a:r>
            <a:endParaRPr sz="1800" dirty="0">
              <a:solidFill>
                <a:srgbClr val="F3F3F3"/>
              </a:solidFill>
              <a:latin typeface="Source Code Pro Light" charset="0"/>
              <a:ea typeface="Source Code Pro Light" charset="0"/>
              <a:cs typeface="Teko"/>
              <a:sym typeface="Teko"/>
            </a:endParaRPr>
          </a:p>
        </p:txBody>
      </p:sp>
      <p:sp>
        <p:nvSpPr>
          <p:cNvPr id="726" name="Google Shape;726;p33"/>
          <p:cNvSpPr txBox="1"/>
          <p:nvPr/>
        </p:nvSpPr>
        <p:spPr>
          <a:xfrm>
            <a:off x="4066966" y="2325324"/>
            <a:ext cx="4833967" cy="572241"/>
          </a:xfrm>
          <a:prstGeom prst="rect">
            <a:avLst/>
          </a:prstGeom>
          <a:noFill/>
          <a:ln>
            <a:noFill/>
          </a:ln>
        </p:spPr>
        <p:txBody>
          <a:bodyPr spcFirstLastPara="1" wrap="square" lIns="91425" tIns="91425" rIns="91425" bIns="91425" anchor="t" anchorCtr="0">
            <a:noAutofit/>
          </a:bodyPr>
          <a:lstStyle/>
          <a:p>
            <a:pPr fontAlgn="base"/>
            <a:r>
              <a:rPr lang="en-IN" sz="1000" dirty="0">
                <a:solidFill>
                  <a:schemeClr val="bg1"/>
                </a:solidFill>
              </a:rPr>
              <a:t>U</a:t>
            </a:r>
            <a:r>
              <a:rPr lang="en-IN" sz="1000" dirty="0" smtClean="0">
                <a:solidFill>
                  <a:schemeClr val="bg1"/>
                </a:solidFill>
              </a:rPr>
              <a:t>sing </a:t>
            </a:r>
            <a:r>
              <a:rPr lang="en-IN" sz="1000" dirty="0">
                <a:solidFill>
                  <a:schemeClr val="bg1"/>
                </a:solidFill>
              </a:rPr>
              <a:t>your voice will always be </a:t>
            </a:r>
            <a:r>
              <a:rPr lang="en-IN" sz="1000" dirty="0" smtClean="0">
                <a:solidFill>
                  <a:schemeClr val="bg1"/>
                </a:solidFill>
              </a:rPr>
              <a:t>quicker, </a:t>
            </a:r>
            <a:r>
              <a:rPr lang="en-IN" sz="1000" dirty="0">
                <a:solidFill>
                  <a:schemeClr val="bg1"/>
                </a:solidFill>
              </a:rPr>
              <a:t>much more natural, and lead to less spelling errors. This leads to a much more efficient and natural intelligent workflow.</a:t>
            </a:r>
          </a:p>
        </p:txBody>
      </p:sp>
      <p:sp>
        <p:nvSpPr>
          <p:cNvPr id="727" name="Google Shape;727;p33"/>
          <p:cNvSpPr txBox="1"/>
          <p:nvPr/>
        </p:nvSpPr>
        <p:spPr>
          <a:xfrm>
            <a:off x="4092424" y="2961244"/>
            <a:ext cx="4806075" cy="536700"/>
          </a:xfrm>
          <a:prstGeom prst="rect">
            <a:avLst/>
          </a:prstGeom>
          <a:noFill/>
          <a:ln>
            <a:noFill/>
          </a:ln>
        </p:spPr>
        <p:txBody>
          <a:bodyPr spcFirstLastPara="1" wrap="square" lIns="91425" tIns="91425" rIns="91425" bIns="91425" anchor="t" anchorCtr="0">
            <a:noAutofit/>
          </a:bodyPr>
          <a:lstStyle/>
          <a:p>
            <a:pPr fontAlgn="base"/>
            <a:r>
              <a:rPr lang="en-IN" sz="1000" dirty="0">
                <a:solidFill>
                  <a:schemeClr val="bg1"/>
                </a:solidFill>
              </a:rPr>
              <a:t>One of the greatest benefits of voice assistants is a quick learning curve. Instead of having to learn how to use </a:t>
            </a:r>
            <a:r>
              <a:rPr lang="en-IN" sz="1000" dirty="0" smtClean="0">
                <a:solidFill>
                  <a:schemeClr val="bg1"/>
                </a:solidFill>
              </a:rPr>
              <a:t>devices, </a:t>
            </a:r>
            <a:r>
              <a:rPr lang="en-IN" sz="1000" dirty="0">
                <a:solidFill>
                  <a:schemeClr val="bg1"/>
                </a:solidFill>
              </a:rPr>
              <a:t>you can just use your natural conversation tendencies and use your voice.</a:t>
            </a:r>
          </a:p>
        </p:txBody>
      </p:sp>
      <p:sp>
        <p:nvSpPr>
          <p:cNvPr id="728" name="Google Shape;728;p33"/>
          <p:cNvSpPr txBox="1"/>
          <p:nvPr/>
        </p:nvSpPr>
        <p:spPr>
          <a:xfrm>
            <a:off x="4092164" y="3729745"/>
            <a:ext cx="4806074" cy="536700"/>
          </a:xfrm>
          <a:prstGeom prst="rect">
            <a:avLst/>
          </a:prstGeom>
          <a:noFill/>
          <a:ln>
            <a:noFill/>
          </a:ln>
        </p:spPr>
        <p:txBody>
          <a:bodyPr spcFirstLastPara="1" wrap="square" lIns="91425" tIns="91425" rIns="91425" bIns="91425" anchor="t" anchorCtr="0">
            <a:noAutofit/>
          </a:bodyPr>
          <a:lstStyle/>
          <a:p>
            <a:pPr fontAlgn="base"/>
            <a:r>
              <a:rPr lang="en-IN" sz="1000" dirty="0">
                <a:solidFill>
                  <a:schemeClr val="bg1"/>
                </a:solidFill>
              </a:rPr>
              <a:t>Since a screen or keyboard isn’t necessary, it’s easy to place voice integration into a much wider array of devices. In the future, smart glasses, furniture, appliances, will all come with voice assistants already integrated into the device.</a:t>
            </a:r>
          </a:p>
        </p:txBody>
      </p:sp>
      <p:grpSp>
        <p:nvGrpSpPr>
          <p:cNvPr id="730" name="Google Shape;730;p33"/>
          <p:cNvGrpSpPr/>
          <p:nvPr/>
        </p:nvGrpSpPr>
        <p:grpSpPr>
          <a:xfrm>
            <a:off x="674516" y="592496"/>
            <a:ext cx="3675432" cy="3405599"/>
            <a:chOff x="985625" y="238500"/>
            <a:chExt cx="5643225" cy="5228925"/>
          </a:xfrm>
        </p:grpSpPr>
        <p:sp>
          <p:nvSpPr>
            <p:cNvPr id="731" name="Google Shape;731;p33"/>
            <p:cNvSpPr/>
            <p:nvPr/>
          </p:nvSpPr>
          <p:spPr>
            <a:xfrm>
              <a:off x="5612675" y="5222325"/>
              <a:ext cx="236000" cy="245100"/>
            </a:xfrm>
            <a:custGeom>
              <a:avLst/>
              <a:gdLst/>
              <a:ahLst/>
              <a:cxnLst/>
              <a:rect l="l" t="t" r="r" b="b"/>
              <a:pathLst>
                <a:path w="9440" h="9804" extrusionOk="0">
                  <a:moveTo>
                    <a:pt x="0" y="0"/>
                  </a:moveTo>
                  <a:lnTo>
                    <a:pt x="0" y="9803"/>
                  </a:lnTo>
                  <a:lnTo>
                    <a:pt x="9440" y="4910"/>
                  </a:lnTo>
                  <a:lnTo>
                    <a:pt x="0"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5631600" y="334000"/>
              <a:ext cx="202475" cy="123950"/>
            </a:xfrm>
            <a:custGeom>
              <a:avLst/>
              <a:gdLst/>
              <a:ahLst/>
              <a:cxnLst/>
              <a:rect l="l" t="t" r="r" b="b"/>
              <a:pathLst>
                <a:path w="8099" h="4958" extrusionOk="0">
                  <a:moveTo>
                    <a:pt x="1" y="1"/>
                  </a:moveTo>
                  <a:lnTo>
                    <a:pt x="1" y="4137"/>
                  </a:lnTo>
                  <a:lnTo>
                    <a:pt x="1121" y="4168"/>
                  </a:lnTo>
                  <a:cubicBezTo>
                    <a:pt x="1453" y="4168"/>
                    <a:pt x="1848" y="4200"/>
                    <a:pt x="2274" y="4231"/>
                  </a:cubicBezTo>
                  <a:cubicBezTo>
                    <a:pt x="2700" y="4263"/>
                    <a:pt x="3158" y="4279"/>
                    <a:pt x="3600" y="4358"/>
                  </a:cubicBezTo>
                  <a:cubicBezTo>
                    <a:pt x="4799" y="4484"/>
                    <a:pt x="5983" y="4689"/>
                    <a:pt x="7167" y="4957"/>
                  </a:cubicBezTo>
                  <a:lnTo>
                    <a:pt x="8099" y="916"/>
                  </a:lnTo>
                  <a:cubicBezTo>
                    <a:pt x="6757" y="616"/>
                    <a:pt x="5415" y="380"/>
                    <a:pt x="4058" y="238"/>
                  </a:cubicBezTo>
                  <a:cubicBezTo>
                    <a:pt x="3552" y="159"/>
                    <a:pt x="3047" y="143"/>
                    <a:pt x="2574" y="96"/>
                  </a:cubicBezTo>
                  <a:cubicBezTo>
                    <a:pt x="2100" y="64"/>
                    <a:pt x="1642" y="32"/>
                    <a:pt x="1264"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5915750" y="392800"/>
              <a:ext cx="130250" cy="134200"/>
            </a:xfrm>
            <a:custGeom>
              <a:avLst/>
              <a:gdLst/>
              <a:ahLst/>
              <a:cxnLst/>
              <a:rect l="l" t="t" r="r" b="b"/>
              <a:pathLst>
                <a:path w="5210" h="5368" extrusionOk="0">
                  <a:moveTo>
                    <a:pt x="1484" y="1"/>
                  </a:moveTo>
                  <a:lnTo>
                    <a:pt x="0" y="3884"/>
                  </a:lnTo>
                  <a:lnTo>
                    <a:pt x="537" y="4089"/>
                  </a:lnTo>
                  <a:lnTo>
                    <a:pt x="1073" y="4310"/>
                  </a:lnTo>
                  <a:lnTo>
                    <a:pt x="1673" y="4579"/>
                  </a:lnTo>
                  <a:cubicBezTo>
                    <a:pt x="2084" y="4768"/>
                    <a:pt x="2510" y="4957"/>
                    <a:pt x="2810" y="5115"/>
                  </a:cubicBezTo>
                  <a:lnTo>
                    <a:pt x="3299" y="5368"/>
                  </a:lnTo>
                  <a:lnTo>
                    <a:pt x="5209" y="1674"/>
                  </a:lnTo>
                  <a:lnTo>
                    <a:pt x="4641" y="1390"/>
                  </a:lnTo>
                  <a:cubicBezTo>
                    <a:pt x="4309" y="1201"/>
                    <a:pt x="3836" y="1011"/>
                    <a:pt x="3378" y="790"/>
                  </a:cubicBezTo>
                  <a:lnTo>
                    <a:pt x="2684" y="490"/>
                  </a:lnTo>
                  <a:lnTo>
                    <a:pt x="2084" y="238"/>
                  </a:lnTo>
                  <a:lnTo>
                    <a:pt x="148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5121750" y="333625"/>
              <a:ext cx="509875" cy="222200"/>
            </a:xfrm>
            <a:custGeom>
              <a:avLst/>
              <a:gdLst/>
              <a:ahLst/>
              <a:cxnLst/>
              <a:rect l="l" t="t" r="r" b="b"/>
              <a:pathLst>
                <a:path w="20395" h="8888" extrusionOk="0">
                  <a:moveTo>
                    <a:pt x="20395" y="0"/>
                  </a:moveTo>
                  <a:lnTo>
                    <a:pt x="19463" y="32"/>
                  </a:lnTo>
                  <a:cubicBezTo>
                    <a:pt x="19163" y="32"/>
                    <a:pt x="18816" y="47"/>
                    <a:pt x="18406" y="63"/>
                  </a:cubicBezTo>
                  <a:lnTo>
                    <a:pt x="17017" y="174"/>
                  </a:lnTo>
                  <a:cubicBezTo>
                    <a:pt x="14538" y="395"/>
                    <a:pt x="12092" y="884"/>
                    <a:pt x="9724" y="1610"/>
                  </a:cubicBezTo>
                  <a:cubicBezTo>
                    <a:pt x="7340" y="2352"/>
                    <a:pt x="5051" y="3331"/>
                    <a:pt x="2873" y="4546"/>
                  </a:cubicBezTo>
                  <a:lnTo>
                    <a:pt x="1673" y="5241"/>
                  </a:lnTo>
                  <a:lnTo>
                    <a:pt x="774" y="5809"/>
                  </a:lnTo>
                  <a:lnTo>
                    <a:pt x="190" y="6188"/>
                  </a:lnTo>
                  <a:cubicBezTo>
                    <a:pt x="63" y="6283"/>
                    <a:pt x="0" y="6330"/>
                    <a:pt x="0" y="6330"/>
                  </a:cubicBezTo>
                  <a:lnTo>
                    <a:pt x="1768" y="8887"/>
                  </a:lnTo>
                  <a:lnTo>
                    <a:pt x="1942" y="8761"/>
                  </a:lnTo>
                  <a:lnTo>
                    <a:pt x="2478" y="8414"/>
                  </a:lnTo>
                  <a:lnTo>
                    <a:pt x="3283" y="7893"/>
                  </a:lnTo>
                  <a:lnTo>
                    <a:pt x="4388" y="7261"/>
                  </a:lnTo>
                  <a:cubicBezTo>
                    <a:pt x="8366" y="5036"/>
                    <a:pt x="12770" y="3678"/>
                    <a:pt x="17301" y="3268"/>
                  </a:cubicBezTo>
                  <a:lnTo>
                    <a:pt x="18564" y="3173"/>
                  </a:lnTo>
                  <a:cubicBezTo>
                    <a:pt x="18942" y="3157"/>
                    <a:pt x="19274" y="3141"/>
                    <a:pt x="19542" y="3141"/>
                  </a:cubicBezTo>
                  <a:lnTo>
                    <a:pt x="20395" y="3126"/>
                  </a:lnTo>
                  <a:lnTo>
                    <a:pt x="20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144625" y="516725"/>
              <a:ext cx="108950" cy="103800"/>
            </a:xfrm>
            <a:custGeom>
              <a:avLst/>
              <a:gdLst/>
              <a:ahLst/>
              <a:cxnLst/>
              <a:rect l="l" t="t" r="r" b="b"/>
              <a:pathLst>
                <a:path w="4358" h="4152" extrusionOk="0">
                  <a:moveTo>
                    <a:pt x="1248" y="0"/>
                  </a:moveTo>
                  <a:lnTo>
                    <a:pt x="1" y="1642"/>
                  </a:lnTo>
                  <a:lnTo>
                    <a:pt x="474" y="2021"/>
                  </a:lnTo>
                  <a:cubicBezTo>
                    <a:pt x="758" y="2242"/>
                    <a:pt x="1137" y="2542"/>
                    <a:pt x="1500" y="2858"/>
                  </a:cubicBezTo>
                  <a:cubicBezTo>
                    <a:pt x="1847" y="3173"/>
                    <a:pt x="2226" y="3489"/>
                    <a:pt x="2479" y="3726"/>
                  </a:cubicBezTo>
                  <a:lnTo>
                    <a:pt x="2921" y="4152"/>
                  </a:lnTo>
                  <a:lnTo>
                    <a:pt x="4357" y="2637"/>
                  </a:lnTo>
                  <a:lnTo>
                    <a:pt x="3884" y="2210"/>
                  </a:lnTo>
                  <a:cubicBezTo>
                    <a:pt x="3615" y="1942"/>
                    <a:pt x="3221" y="1611"/>
                    <a:pt x="2842" y="1279"/>
                  </a:cubicBezTo>
                  <a:cubicBezTo>
                    <a:pt x="2463" y="932"/>
                    <a:pt x="2053" y="632"/>
                    <a:pt x="1753" y="395"/>
                  </a:cubicBezTo>
                  <a:lnTo>
                    <a:pt x="124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355750" y="1595650"/>
              <a:ext cx="92775" cy="112100"/>
            </a:xfrm>
            <a:custGeom>
              <a:avLst/>
              <a:gdLst/>
              <a:ahLst/>
              <a:cxnLst/>
              <a:rect l="l" t="t" r="r" b="b"/>
              <a:pathLst>
                <a:path w="3711" h="4484" extrusionOk="0">
                  <a:moveTo>
                    <a:pt x="1832" y="0"/>
                  </a:moveTo>
                  <a:lnTo>
                    <a:pt x="1769" y="143"/>
                  </a:lnTo>
                  <a:cubicBezTo>
                    <a:pt x="1721" y="237"/>
                    <a:pt x="1658" y="379"/>
                    <a:pt x="1563" y="537"/>
                  </a:cubicBezTo>
                  <a:cubicBezTo>
                    <a:pt x="1406" y="869"/>
                    <a:pt x="1200" y="1311"/>
                    <a:pt x="964" y="1721"/>
                  </a:cubicBezTo>
                  <a:cubicBezTo>
                    <a:pt x="727" y="2147"/>
                    <a:pt x="490" y="2558"/>
                    <a:pt x="316" y="2873"/>
                  </a:cubicBezTo>
                  <a:cubicBezTo>
                    <a:pt x="127" y="3189"/>
                    <a:pt x="1" y="3394"/>
                    <a:pt x="1" y="3394"/>
                  </a:cubicBezTo>
                  <a:lnTo>
                    <a:pt x="1769" y="4484"/>
                  </a:lnTo>
                  <a:cubicBezTo>
                    <a:pt x="1769" y="4484"/>
                    <a:pt x="1911" y="4263"/>
                    <a:pt x="2100" y="3931"/>
                  </a:cubicBezTo>
                  <a:cubicBezTo>
                    <a:pt x="2289" y="3600"/>
                    <a:pt x="2574" y="3173"/>
                    <a:pt x="2795" y="2700"/>
                  </a:cubicBezTo>
                  <a:cubicBezTo>
                    <a:pt x="3031" y="2242"/>
                    <a:pt x="3268" y="1800"/>
                    <a:pt x="3442" y="1453"/>
                  </a:cubicBezTo>
                  <a:cubicBezTo>
                    <a:pt x="3521" y="1279"/>
                    <a:pt x="3600" y="1137"/>
                    <a:pt x="3631" y="1042"/>
                  </a:cubicBezTo>
                  <a:lnTo>
                    <a:pt x="3710" y="884"/>
                  </a:lnTo>
                  <a:lnTo>
                    <a:pt x="18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5981650" y="1856100"/>
              <a:ext cx="184300" cy="143675"/>
            </a:xfrm>
            <a:custGeom>
              <a:avLst/>
              <a:gdLst/>
              <a:ahLst/>
              <a:cxnLst/>
              <a:rect l="l" t="t" r="r" b="b"/>
              <a:pathLst>
                <a:path w="7372" h="5747" extrusionOk="0">
                  <a:moveTo>
                    <a:pt x="6078" y="1"/>
                  </a:moveTo>
                  <a:lnTo>
                    <a:pt x="5194" y="695"/>
                  </a:lnTo>
                  <a:cubicBezTo>
                    <a:pt x="4641" y="1106"/>
                    <a:pt x="3915" y="1642"/>
                    <a:pt x="3157" y="2116"/>
                  </a:cubicBezTo>
                  <a:lnTo>
                    <a:pt x="2573" y="2479"/>
                  </a:lnTo>
                  <a:lnTo>
                    <a:pt x="2021" y="2811"/>
                  </a:lnTo>
                  <a:cubicBezTo>
                    <a:pt x="1642" y="3016"/>
                    <a:pt x="1310" y="3221"/>
                    <a:pt x="1010" y="3379"/>
                  </a:cubicBezTo>
                  <a:lnTo>
                    <a:pt x="0" y="3884"/>
                  </a:lnTo>
                  <a:lnTo>
                    <a:pt x="900" y="5747"/>
                  </a:lnTo>
                  <a:lnTo>
                    <a:pt x="1973" y="5210"/>
                  </a:lnTo>
                  <a:cubicBezTo>
                    <a:pt x="2305" y="5052"/>
                    <a:pt x="2668" y="4815"/>
                    <a:pt x="3063" y="4594"/>
                  </a:cubicBezTo>
                  <a:lnTo>
                    <a:pt x="3647" y="4247"/>
                  </a:lnTo>
                  <a:lnTo>
                    <a:pt x="4262" y="3852"/>
                  </a:lnTo>
                  <a:cubicBezTo>
                    <a:pt x="5067" y="3347"/>
                    <a:pt x="5841" y="2779"/>
                    <a:pt x="6425" y="2353"/>
                  </a:cubicBezTo>
                  <a:lnTo>
                    <a:pt x="7372" y="1611"/>
                  </a:lnTo>
                  <a:lnTo>
                    <a:pt x="607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5058200" y="597225"/>
              <a:ext cx="174075" cy="152350"/>
            </a:xfrm>
            <a:custGeom>
              <a:avLst/>
              <a:gdLst/>
              <a:ahLst/>
              <a:cxnLst/>
              <a:rect l="l" t="t" r="r" b="b"/>
              <a:pathLst>
                <a:path w="6963" h="6094" extrusionOk="0">
                  <a:moveTo>
                    <a:pt x="6757" y="1"/>
                  </a:moveTo>
                  <a:lnTo>
                    <a:pt x="6441" y="206"/>
                  </a:lnTo>
                  <a:cubicBezTo>
                    <a:pt x="6220" y="332"/>
                    <a:pt x="5936" y="522"/>
                    <a:pt x="5589" y="774"/>
                  </a:cubicBezTo>
                  <a:cubicBezTo>
                    <a:pt x="5257" y="1027"/>
                    <a:pt x="4847" y="1295"/>
                    <a:pt x="4436" y="1627"/>
                  </a:cubicBezTo>
                  <a:cubicBezTo>
                    <a:pt x="4026" y="1958"/>
                    <a:pt x="3584" y="2305"/>
                    <a:pt x="3158" y="2668"/>
                  </a:cubicBezTo>
                  <a:cubicBezTo>
                    <a:pt x="2953" y="2858"/>
                    <a:pt x="2732" y="3031"/>
                    <a:pt x="2542" y="3221"/>
                  </a:cubicBezTo>
                  <a:lnTo>
                    <a:pt x="1942" y="3789"/>
                  </a:lnTo>
                  <a:cubicBezTo>
                    <a:pt x="1548" y="4136"/>
                    <a:pt x="1232" y="4499"/>
                    <a:pt x="932" y="4799"/>
                  </a:cubicBezTo>
                  <a:cubicBezTo>
                    <a:pt x="648" y="5115"/>
                    <a:pt x="411" y="5368"/>
                    <a:pt x="253" y="5557"/>
                  </a:cubicBezTo>
                  <a:lnTo>
                    <a:pt x="1" y="5841"/>
                  </a:lnTo>
                  <a:lnTo>
                    <a:pt x="285" y="6094"/>
                  </a:lnTo>
                  <a:lnTo>
                    <a:pt x="537" y="5810"/>
                  </a:lnTo>
                  <a:cubicBezTo>
                    <a:pt x="695" y="5620"/>
                    <a:pt x="932" y="5368"/>
                    <a:pt x="1216" y="5068"/>
                  </a:cubicBezTo>
                  <a:cubicBezTo>
                    <a:pt x="1500" y="4768"/>
                    <a:pt x="1832" y="4405"/>
                    <a:pt x="2211" y="4057"/>
                  </a:cubicBezTo>
                  <a:lnTo>
                    <a:pt x="2795" y="3505"/>
                  </a:lnTo>
                  <a:cubicBezTo>
                    <a:pt x="2984" y="3316"/>
                    <a:pt x="3205" y="3142"/>
                    <a:pt x="3410" y="2952"/>
                  </a:cubicBezTo>
                  <a:cubicBezTo>
                    <a:pt x="3821" y="2589"/>
                    <a:pt x="4263" y="2242"/>
                    <a:pt x="4673" y="1926"/>
                  </a:cubicBezTo>
                  <a:cubicBezTo>
                    <a:pt x="5084" y="1611"/>
                    <a:pt x="5478" y="1342"/>
                    <a:pt x="5810" y="1090"/>
                  </a:cubicBezTo>
                  <a:cubicBezTo>
                    <a:pt x="6141" y="837"/>
                    <a:pt x="6441" y="648"/>
                    <a:pt x="6646" y="522"/>
                  </a:cubicBezTo>
                  <a:lnTo>
                    <a:pt x="6962" y="316"/>
                  </a:lnTo>
                  <a:lnTo>
                    <a:pt x="6757"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5410600" y="480025"/>
              <a:ext cx="221025" cy="42250"/>
            </a:xfrm>
            <a:custGeom>
              <a:avLst/>
              <a:gdLst/>
              <a:ahLst/>
              <a:cxnLst/>
              <a:rect l="l" t="t" r="r" b="b"/>
              <a:pathLst>
                <a:path w="8841" h="1690" extrusionOk="0">
                  <a:moveTo>
                    <a:pt x="8841" y="0"/>
                  </a:moveTo>
                  <a:lnTo>
                    <a:pt x="7436" y="48"/>
                  </a:lnTo>
                  <a:cubicBezTo>
                    <a:pt x="7010" y="64"/>
                    <a:pt x="6520" y="111"/>
                    <a:pt x="5999" y="142"/>
                  </a:cubicBezTo>
                  <a:cubicBezTo>
                    <a:pt x="5478" y="174"/>
                    <a:pt x="4926" y="269"/>
                    <a:pt x="4358" y="348"/>
                  </a:cubicBezTo>
                  <a:cubicBezTo>
                    <a:pt x="3805" y="411"/>
                    <a:pt x="3253" y="537"/>
                    <a:pt x="2732" y="632"/>
                  </a:cubicBezTo>
                  <a:lnTo>
                    <a:pt x="1343" y="948"/>
                  </a:lnTo>
                  <a:lnTo>
                    <a:pt x="1" y="1326"/>
                  </a:lnTo>
                  <a:lnTo>
                    <a:pt x="111" y="1689"/>
                  </a:lnTo>
                  <a:lnTo>
                    <a:pt x="1437" y="1311"/>
                  </a:lnTo>
                  <a:lnTo>
                    <a:pt x="2827" y="995"/>
                  </a:lnTo>
                  <a:cubicBezTo>
                    <a:pt x="3332" y="900"/>
                    <a:pt x="3868" y="790"/>
                    <a:pt x="4421" y="711"/>
                  </a:cubicBezTo>
                  <a:cubicBezTo>
                    <a:pt x="4973" y="632"/>
                    <a:pt x="5526" y="569"/>
                    <a:pt x="6047" y="521"/>
                  </a:cubicBezTo>
                  <a:cubicBezTo>
                    <a:pt x="6552" y="474"/>
                    <a:pt x="7041" y="427"/>
                    <a:pt x="7452" y="411"/>
                  </a:cubicBezTo>
                  <a:lnTo>
                    <a:pt x="8841" y="379"/>
                  </a:lnTo>
                  <a:lnTo>
                    <a:pt x="8841"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5495850" y="518300"/>
              <a:ext cx="135775" cy="88025"/>
            </a:xfrm>
            <a:custGeom>
              <a:avLst/>
              <a:gdLst/>
              <a:ahLst/>
              <a:cxnLst/>
              <a:rect l="l" t="t" r="r" b="b"/>
              <a:pathLst>
                <a:path w="5431" h="3521" extrusionOk="0">
                  <a:moveTo>
                    <a:pt x="5431" y="1"/>
                  </a:moveTo>
                  <a:lnTo>
                    <a:pt x="4578" y="32"/>
                  </a:lnTo>
                  <a:cubicBezTo>
                    <a:pt x="4057" y="32"/>
                    <a:pt x="3394" y="79"/>
                    <a:pt x="2700" y="143"/>
                  </a:cubicBezTo>
                  <a:cubicBezTo>
                    <a:pt x="2005" y="190"/>
                    <a:pt x="1342" y="300"/>
                    <a:pt x="837" y="379"/>
                  </a:cubicBezTo>
                  <a:lnTo>
                    <a:pt x="1" y="521"/>
                  </a:lnTo>
                  <a:lnTo>
                    <a:pt x="569" y="3521"/>
                  </a:lnTo>
                  <a:lnTo>
                    <a:pt x="1327" y="3379"/>
                  </a:lnTo>
                  <a:cubicBezTo>
                    <a:pt x="1769" y="3300"/>
                    <a:pt x="2368" y="3237"/>
                    <a:pt x="2984" y="3173"/>
                  </a:cubicBezTo>
                  <a:cubicBezTo>
                    <a:pt x="3600" y="3110"/>
                    <a:pt x="4199" y="3063"/>
                    <a:pt x="4657" y="3063"/>
                  </a:cubicBezTo>
                  <a:lnTo>
                    <a:pt x="5431" y="3047"/>
                  </a:lnTo>
                  <a:lnTo>
                    <a:pt x="543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5360100" y="566050"/>
              <a:ext cx="92750" cy="58425"/>
            </a:xfrm>
            <a:custGeom>
              <a:avLst/>
              <a:gdLst/>
              <a:ahLst/>
              <a:cxnLst/>
              <a:rect l="l" t="t" r="r" b="b"/>
              <a:pathLst>
                <a:path w="3710" h="2337" extrusionOk="0">
                  <a:moveTo>
                    <a:pt x="3363" y="1"/>
                  </a:moveTo>
                  <a:cubicBezTo>
                    <a:pt x="3363" y="1"/>
                    <a:pt x="2510" y="237"/>
                    <a:pt x="1658" y="537"/>
                  </a:cubicBezTo>
                  <a:cubicBezTo>
                    <a:pt x="1232" y="664"/>
                    <a:pt x="837" y="837"/>
                    <a:pt x="521" y="963"/>
                  </a:cubicBezTo>
                  <a:lnTo>
                    <a:pt x="0" y="1153"/>
                  </a:lnTo>
                  <a:lnTo>
                    <a:pt x="506" y="2337"/>
                  </a:lnTo>
                  <a:lnTo>
                    <a:pt x="995" y="2147"/>
                  </a:lnTo>
                  <a:cubicBezTo>
                    <a:pt x="1295" y="2037"/>
                    <a:pt x="1689" y="1863"/>
                    <a:pt x="2084" y="1737"/>
                  </a:cubicBezTo>
                  <a:cubicBezTo>
                    <a:pt x="2873" y="1453"/>
                    <a:pt x="3710" y="1232"/>
                    <a:pt x="3710" y="1232"/>
                  </a:cubicBezTo>
                  <a:lnTo>
                    <a:pt x="33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5631600" y="632350"/>
              <a:ext cx="53300" cy="78175"/>
            </a:xfrm>
            <a:custGeom>
              <a:avLst/>
              <a:gdLst/>
              <a:ahLst/>
              <a:cxnLst/>
              <a:rect l="l" t="t" r="r" b="b"/>
              <a:pathLst>
                <a:path w="2132" h="3127" extrusionOk="0">
                  <a:moveTo>
                    <a:pt x="1" y="1"/>
                  </a:moveTo>
                  <a:lnTo>
                    <a:pt x="1" y="3047"/>
                  </a:lnTo>
                  <a:lnTo>
                    <a:pt x="932" y="3063"/>
                  </a:lnTo>
                  <a:cubicBezTo>
                    <a:pt x="1169" y="3063"/>
                    <a:pt x="1390" y="3110"/>
                    <a:pt x="1579" y="3110"/>
                  </a:cubicBezTo>
                  <a:lnTo>
                    <a:pt x="1863" y="3126"/>
                  </a:lnTo>
                  <a:lnTo>
                    <a:pt x="2132" y="111"/>
                  </a:lnTo>
                  <a:lnTo>
                    <a:pt x="1800" y="79"/>
                  </a:lnTo>
                  <a:cubicBezTo>
                    <a:pt x="1595" y="64"/>
                    <a:pt x="1327" y="32"/>
                    <a:pt x="1058"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5898375" y="715625"/>
              <a:ext cx="83300" cy="90775"/>
            </a:xfrm>
            <a:custGeom>
              <a:avLst/>
              <a:gdLst/>
              <a:ahLst/>
              <a:cxnLst/>
              <a:rect l="l" t="t" r="r" b="b"/>
              <a:pathLst>
                <a:path w="3332" h="3631" extrusionOk="0">
                  <a:moveTo>
                    <a:pt x="1532" y="0"/>
                  </a:moveTo>
                  <a:lnTo>
                    <a:pt x="1" y="2605"/>
                  </a:lnTo>
                  <a:lnTo>
                    <a:pt x="253" y="2763"/>
                  </a:lnTo>
                  <a:lnTo>
                    <a:pt x="790" y="3110"/>
                  </a:lnTo>
                  <a:cubicBezTo>
                    <a:pt x="979" y="3220"/>
                    <a:pt x="1184" y="3347"/>
                    <a:pt x="1326" y="3457"/>
                  </a:cubicBezTo>
                  <a:lnTo>
                    <a:pt x="1563" y="3631"/>
                  </a:lnTo>
                  <a:lnTo>
                    <a:pt x="3331" y="1168"/>
                  </a:lnTo>
                  <a:lnTo>
                    <a:pt x="3047" y="963"/>
                  </a:lnTo>
                  <a:cubicBezTo>
                    <a:pt x="2889" y="837"/>
                    <a:pt x="2668" y="695"/>
                    <a:pt x="2447" y="553"/>
                  </a:cubicBezTo>
                  <a:lnTo>
                    <a:pt x="1816" y="158"/>
                  </a:lnTo>
                  <a:lnTo>
                    <a:pt x="15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5991500" y="1587350"/>
              <a:ext cx="89225" cy="88825"/>
            </a:xfrm>
            <a:custGeom>
              <a:avLst/>
              <a:gdLst/>
              <a:ahLst/>
              <a:cxnLst/>
              <a:rect l="l" t="t" r="r" b="b"/>
              <a:pathLst>
                <a:path w="3569" h="3553" extrusionOk="0">
                  <a:moveTo>
                    <a:pt x="1311" y="1"/>
                  </a:moveTo>
                  <a:cubicBezTo>
                    <a:pt x="1248" y="80"/>
                    <a:pt x="1185" y="143"/>
                    <a:pt x="1122" y="222"/>
                  </a:cubicBezTo>
                  <a:lnTo>
                    <a:pt x="664" y="680"/>
                  </a:lnTo>
                  <a:cubicBezTo>
                    <a:pt x="522" y="853"/>
                    <a:pt x="348" y="1011"/>
                    <a:pt x="206" y="1138"/>
                  </a:cubicBezTo>
                  <a:lnTo>
                    <a:pt x="1" y="1327"/>
                  </a:lnTo>
                  <a:lnTo>
                    <a:pt x="2069" y="3553"/>
                  </a:lnTo>
                  <a:cubicBezTo>
                    <a:pt x="2069" y="3553"/>
                    <a:pt x="2179" y="3458"/>
                    <a:pt x="2321" y="3316"/>
                  </a:cubicBezTo>
                  <a:cubicBezTo>
                    <a:pt x="2463" y="3174"/>
                    <a:pt x="2653" y="3000"/>
                    <a:pt x="2842" y="2795"/>
                  </a:cubicBezTo>
                  <a:lnTo>
                    <a:pt x="3347" y="2274"/>
                  </a:lnTo>
                  <a:cubicBezTo>
                    <a:pt x="3489" y="2132"/>
                    <a:pt x="3568" y="2021"/>
                    <a:pt x="3568" y="2021"/>
                  </a:cubicBezTo>
                  <a:lnTo>
                    <a:pt x="131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5836025" y="1702200"/>
              <a:ext cx="77375" cy="89600"/>
            </a:xfrm>
            <a:custGeom>
              <a:avLst/>
              <a:gdLst/>
              <a:ahLst/>
              <a:cxnLst/>
              <a:rect l="l" t="t" r="r" b="b"/>
              <a:pathLst>
                <a:path w="3095" h="3584" extrusionOk="0">
                  <a:moveTo>
                    <a:pt x="1674" y="1"/>
                  </a:moveTo>
                  <a:lnTo>
                    <a:pt x="1421" y="127"/>
                  </a:lnTo>
                  <a:cubicBezTo>
                    <a:pt x="1263" y="206"/>
                    <a:pt x="1058" y="316"/>
                    <a:pt x="837" y="411"/>
                  </a:cubicBezTo>
                  <a:lnTo>
                    <a:pt x="0" y="790"/>
                  </a:lnTo>
                  <a:lnTo>
                    <a:pt x="1169" y="3584"/>
                  </a:lnTo>
                  <a:lnTo>
                    <a:pt x="2147" y="3158"/>
                  </a:lnTo>
                  <a:cubicBezTo>
                    <a:pt x="2384" y="3047"/>
                    <a:pt x="2621" y="2905"/>
                    <a:pt x="2794" y="2826"/>
                  </a:cubicBezTo>
                  <a:lnTo>
                    <a:pt x="3094" y="2668"/>
                  </a:lnTo>
                  <a:lnTo>
                    <a:pt x="16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5373125" y="669850"/>
              <a:ext cx="75400" cy="89600"/>
            </a:xfrm>
            <a:custGeom>
              <a:avLst/>
              <a:gdLst/>
              <a:ahLst/>
              <a:cxnLst/>
              <a:rect l="l" t="t" r="r" b="b"/>
              <a:pathLst>
                <a:path w="3016" h="3584" extrusionOk="0">
                  <a:moveTo>
                    <a:pt x="1958" y="0"/>
                  </a:moveTo>
                  <a:lnTo>
                    <a:pt x="979" y="395"/>
                  </a:lnTo>
                  <a:lnTo>
                    <a:pt x="0" y="837"/>
                  </a:lnTo>
                  <a:lnTo>
                    <a:pt x="1311" y="3583"/>
                  </a:lnTo>
                  <a:lnTo>
                    <a:pt x="2147" y="3189"/>
                  </a:lnTo>
                  <a:lnTo>
                    <a:pt x="3015" y="2841"/>
                  </a:lnTo>
                  <a:lnTo>
                    <a:pt x="195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5473350" y="642225"/>
              <a:ext cx="65150" cy="84475"/>
            </a:xfrm>
            <a:custGeom>
              <a:avLst/>
              <a:gdLst/>
              <a:ahLst/>
              <a:cxnLst/>
              <a:rect l="l" t="t" r="r" b="b"/>
              <a:pathLst>
                <a:path w="2606" h="3379" extrusionOk="0">
                  <a:moveTo>
                    <a:pt x="2069" y="0"/>
                  </a:moveTo>
                  <a:lnTo>
                    <a:pt x="1753" y="48"/>
                  </a:lnTo>
                  <a:cubicBezTo>
                    <a:pt x="1548" y="79"/>
                    <a:pt x="1295" y="142"/>
                    <a:pt x="1027" y="205"/>
                  </a:cubicBezTo>
                  <a:lnTo>
                    <a:pt x="317" y="363"/>
                  </a:lnTo>
                  <a:lnTo>
                    <a:pt x="1" y="458"/>
                  </a:lnTo>
                  <a:lnTo>
                    <a:pt x="790" y="3378"/>
                  </a:lnTo>
                  <a:lnTo>
                    <a:pt x="1058" y="3299"/>
                  </a:lnTo>
                  <a:lnTo>
                    <a:pt x="1690" y="3157"/>
                  </a:lnTo>
                  <a:cubicBezTo>
                    <a:pt x="1927" y="3110"/>
                    <a:pt x="2148" y="3047"/>
                    <a:pt x="2321" y="3031"/>
                  </a:cubicBezTo>
                  <a:lnTo>
                    <a:pt x="2605" y="2984"/>
                  </a:lnTo>
                  <a:lnTo>
                    <a:pt x="20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5578325" y="632350"/>
              <a:ext cx="53300" cy="78175"/>
            </a:xfrm>
            <a:custGeom>
              <a:avLst/>
              <a:gdLst/>
              <a:ahLst/>
              <a:cxnLst/>
              <a:rect l="l" t="t" r="r" b="b"/>
              <a:pathLst>
                <a:path w="2132" h="3127" extrusionOk="0">
                  <a:moveTo>
                    <a:pt x="2132" y="1"/>
                  </a:moveTo>
                  <a:lnTo>
                    <a:pt x="1058" y="32"/>
                  </a:lnTo>
                  <a:cubicBezTo>
                    <a:pt x="790" y="32"/>
                    <a:pt x="522" y="64"/>
                    <a:pt x="332" y="79"/>
                  </a:cubicBezTo>
                  <a:lnTo>
                    <a:pt x="1" y="111"/>
                  </a:lnTo>
                  <a:lnTo>
                    <a:pt x="253" y="3126"/>
                  </a:lnTo>
                  <a:lnTo>
                    <a:pt x="537" y="3110"/>
                  </a:lnTo>
                  <a:cubicBezTo>
                    <a:pt x="727" y="3094"/>
                    <a:pt x="948" y="3063"/>
                    <a:pt x="1185" y="3063"/>
                  </a:cubicBezTo>
                  <a:lnTo>
                    <a:pt x="2132" y="3047"/>
                  </a:lnTo>
                  <a:lnTo>
                    <a:pt x="2132"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5633975" y="1877025"/>
              <a:ext cx="6725" cy="89200"/>
            </a:xfrm>
            <a:custGeom>
              <a:avLst/>
              <a:gdLst/>
              <a:ahLst/>
              <a:cxnLst/>
              <a:rect l="l" t="t" r="r" b="b"/>
              <a:pathLst>
                <a:path w="269" h="3568" extrusionOk="0">
                  <a:moveTo>
                    <a:pt x="0" y="0"/>
                  </a:moveTo>
                  <a:lnTo>
                    <a:pt x="16" y="2384"/>
                  </a:lnTo>
                  <a:lnTo>
                    <a:pt x="16" y="3568"/>
                  </a:lnTo>
                  <a:lnTo>
                    <a:pt x="269" y="3568"/>
                  </a:lnTo>
                  <a:lnTo>
                    <a:pt x="2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5047950" y="1708900"/>
              <a:ext cx="171300" cy="155925"/>
            </a:xfrm>
            <a:custGeom>
              <a:avLst/>
              <a:gdLst/>
              <a:ahLst/>
              <a:cxnLst/>
              <a:rect l="l" t="t" r="r" b="b"/>
              <a:pathLst>
                <a:path w="6852" h="6237" extrusionOk="0">
                  <a:moveTo>
                    <a:pt x="284" y="1"/>
                  </a:moveTo>
                  <a:lnTo>
                    <a:pt x="0" y="238"/>
                  </a:lnTo>
                  <a:cubicBezTo>
                    <a:pt x="0" y="238"/>
                    <a:pt x="95" y="348"/>
                    <a:pt x="253" y="538"/>
                  </a:cubicBezTo>
                  <a:cubicBezTo>
                    <a:pt x="427" y="727"/>
                    <a:pt x="648" y="995"/>
                    <a:pt x="916" y="1311"/>
                  </a:cubicBezTo>
                  <a:cubicBezTo>
                    <a:pt x="1200" y="1611"/>
                    <a:pt x="1547" y="1974"/>
                    <a:pt x="1910" y="2353"/>
                  </a:cubicBezTo>
                  <a:cubicBezTo>
                    <a:pt x="2273" y="2716"/>
                    <a:pt x="2668" y="3126"/>
                    <a:pt x="3094" y="3489"/>
                  </a:cubicBezTo>
                  <a:cubicBezTo>
                    <a:pt x="3520" y="3852"/>
                    <a:pt x="3931" y="4231"/>
                    <a:pt x="4357" y="4563"/>
                  </a:cubicBezTo>
                  <a:cubicBezTo>
                    <a:pt x="4767" y="4879"/>
                    <a:pt x="5131" y="5194"/>
                    <a:pt x="5478" y="5431"/>
                  </a:cubicBezTo>
                  <a:cubicBezTo>
                    <a:pt x="5825" y="5684"/>
                    <a:pt x="6125" y="5889"/>
                    <a:pt x="6314" y="6031"/>
                  </a:cubicBezTo>
                  <a:cubicBezTo>
                    <a:pt x="6520" y="6173"/>
                    <a:pt x="6630" y="6236"/>
                    <a:pt x="6630" y="6236"/>
                  </a:cubicBezTo>
                  <a:lnTo>
                    <a:pt x="6851" y="5920"/>
                  </a:lnTo>
                  <a:cubicBezTo>
                    <a:pt x="6851" y="5920"/>
                    <a:pt x="6725" y="5841"/>
                    <a:pt x="6520" y="5715"/>
                  </a:cubicBezTo>
                  <a:cubicBezTo>
                    <a:pt x="6330" y="5573"/>
                    <a:pt x="6030" y="5368"/>
                    <a:pt x="5715" y="5131"/>
                  </a:cubicBezTo>
                  <a:cubicBezTo>
                    <a:pt x="5383" y="4894"/>
                    <a:pt x="5004" y="4579"/>
                    <a:pt x="4594" y="4263"/>
                  </a:cubicBezTo>
                  <a:cubicBezTo>
                    <a:pt x="4183" y="3947"/>
                    <a:pt x="3757" y="3584"/>
                    <a:pt x="3347" y="3205"/>
                  </a:cubicBezTo>
                  <a:cubicBezTo>
                    <a:pt x="2936" y="2826"/>
                    <a:pt x="2542" y="2463"/>
                    <a:pt x="2163" y="2085"/>
                  </a:cubicBezTo>
                  <a:cubicBezTo>
                    <a:pt x="1800" y="1706"/>
                    <a:pt x="1453" y="1374"/>
                    <a:pt x="1184" y="1058"/>
                  </a:cubicBezTo>
                  <a:cubicBezTo>
                    <a:pt x="916" y="743"/>
                    <a:pt x="679" y="474"/>
                    <a:pt x="521" y="301"/>
                  </a:cubicBezTo>
                  <a:cubicBezTo>
                    <a:pt x="363" y="111"/>
                    <a:pt x="284" y="1"/>
                    <a:pt x="28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5342725" y="1822950"/>
              <a:ext cx="86850" cy="93175"/>
            </a:xfrm>
            <a:custGeom>
              <a:avLst/>
              <a:gdLst/>
              <a:ahLst/>
              <a:cxnLst/>
              <a:rect l="l" t="t" r="r" b="b"/>
              <a:pathLst>
                <a:path w="3474" h="3727" extrusionOk="0">
                  <a:moveTo>
                    <a:pt x="1232" y="1"/>
                  </a:moveTo>
                  <a:lnTo>
                    <a:pt x="175" y="2384"/>
                  </a:lnTo>
                  <a:lnTo>
                    <a:pt x="1" y="2779"/>
                  </a:lnTo>
                  <a:cubicBezTo>
                    <a:pt x="1" y="2779"/>
                    <a:pt x="143" y="2842"/>
                    <a:pt x="380" y="2937"/>
                  </a:cubicBezTo>
                  <a:cubicBezTo>
                    <a:pt x="617" y="3047"/>
                    <a:pt x="932" y="3174"/>
                    <a:pt x="1248" y="3284"/>
                  </a:cubicBezTo>
                  <a:cubicBezTo>
                    <a:pt x="1548" y="3410"/>
                    <a:pt x="1879" y="3521"/>
                    <a:pt x="2116" y="3600"/>
                  </a:cubicBezTo>
                  <a:cubicBezTo>
                    <a:pt x="2353" y="3679"/>
                    <a:pt x="2511" y="3726"/>
                    <a:pt x="2511" y="3726"/>
                  </a:cubicBezTo>
                  <a:lnTo>
                    <a:pt x="2637" y="3332"/>
                  </a:lnTo>
                  <a:lnTo>
                    <a:pt x="3474" y="853"/>
                  </a:lnTo>
                  <a:lnTo>
                    <a:pt x="3126" y="727"/>
                  </a:lnTo>
                  <a:cubicBezTo>
                    <a:pt x="2905" y="664"/>
                    <a:pt x="2621" y="553"/>
                    <a:pt x="2337" y="443"/>
                  </a:cubicBezTo>
                  <a:cubicBezTo>
                    <a:pt x="2069" y="348"/>
                    <a:pt x="1785" y="238"/>
                    <a:pt x="1579" y="143"/>
                  </a:cubicBezTo>
                  <a:cubicBezTo>
                    <a:pt x="1374" y="64"/>
                    <a:pt x="1232" y="1"/>
                    <a:pt x="123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5212100" y="1755875"/>
              <a:ext cx="94750" cy="98275"/>
            </a:xfrm>
            <a:custGeom>
              <a:avLst/>
              <a:gdLst/>
              <a:ahLst/>
              <a:cxnLst/>
              <a:rect l="l" t="t" r="r" b="b"/>
              <a:pathLst>
                <a:path w="3790" h="3931" extrusionOk="0">
                  <a:moveTo>
                    <a:pt x="1785" y="0"/>
                  </a:moveTo>
                  <a:lnTo>
                    <a:pt x="254" y="2131"/>
                  </a:lnTo>
                  <a:lnTo>
                    <a:pt x="1" y="2463"/>
                  </a:lnTo>
                  <a:cubicBezTo>
                    <a:pt x="1" y="2463"/>
                    <a:pt x="143" y="2558"/>
                    <a:pt x="348" y="2700"/>
                  </a:cubicBezTo>
                  <a:cubicBezTo>
                    <a:pt x="553" y="2857"/>
                    <a:pt x="822" y="3047"/>
                    <a:pt x="1106" y="3221"/>
                  </a:cubicBezTo>
                  <a:cubicBezTo>
                    <a:pt x="1390" y="3410"/>
                    <a:pt x="1674" y="3599"/>
                    <a:pt x="1879" y="3726"/>
                  </a:cubicBezTo>
                  <a:cubicBezTo>
                    <a:pt x="2100" y="3852"/>
                    <a:pt x="2242" y="3931"/>
                    <a:pt x="2242" y="3931"/>
                  </a:cubicBezTo>
                  <a:lnTo>
                    <a:pt x="2448" y="3568"/>
                  </a:lnTo>
                  <a:lnTo>
                    <a:pt x="3789" y="1310"/>
                  </a:lnTo>
                  <a:cubicBezTo>
                    <a:pt x="3789" y="1310"/>
                    <a:pt x="3647" y="1247"/>
                    <a:pt x="3458" y="1121"/>
                  </a:cubicBezTo>
                  <a:cubicBezTo>
                    <a:pt x="3269" y="995"/>
                    <a:pt x="3016" y="837"/>
                    <a:pt x="2763" y="679"/>
                  </a:cubicBezTo>
                  <a:cubicBezTo>
                    <a:pt x="2511" y="521"/>
                    <a:pt x="2274" y="348"/>
                    <a:pt x="2085" y="221"/>
                  </a:cubicBezTo>
                  <a:cubicBezTo>
                    <a:pt x="1911" y="79"/>
                    <a:pt x="1785" y="0"/>
                    <a:pt x="178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5122525" y="1654450"/>
              <a:ext cx="112100" cy="109725"/>
            </a:xfrm>
            <a:custGeom>
              <a:avLst/>
              <a:gdLst/>
              <a:ahLst/>
              <a:cxnLst/>
              <a:rect l="l" t="t" r="r" b="b"/>
              <a:pathLst>
                <a:path w="4484" h="4389" extrusionOk="0">
                  <a:moveTo>
                    <a:pt x="948" y="0"/>
                  </a:moveTo>
                  <a:lnTo>
                    <a:pt x="1" y="853"/>
                  </a:lnTo>
                  <a:cubicBezTo>
                    <a:pt x="1" y="853"/>
                    <a:pt x="190" y="1105"/>
                    <a:pt x="522" y="1453"/>
                  </a:cubicBezTo>
                  <a:cubicBezTo>
                    <a:pt x="853" y="1800"/>
                    <a:pt x="1279" y="2274"/>
                    <a:pt x="1769" y="2716"/>
                  </a:cubicBezTo>
                  <a:cubicBezTo>
                    <a:pt x="2369" y="3300"/>
                    <a:pt x="3016" y="3852"/>
                    <a:pt x="3694" y="4389"/>
                  </a:cubicBezTo>
                  <a:lnTo>
                    <a:pt x="4484" y="3379"/>
                  </a:lnTo>
                  <a:cubicBezTo>
                    <a:pt x="4484" y="3379"/>
                    <a:pt x="3521" y="2637"/>
                    <a:pt x="2637" y="1784"/>
                  </a:cubicBezTo>
                  <a:cubicBezTo>
                    <a:pt x="2179" y="1374"/>
                    <a:pt x="1769" y="916"/>
                    <a:pt x="1453" y="585"/>
                  </a:cubicBezTo>
                  <a:cubicBezTo>
                    <a:pt x="1153" y="253"/>
                    <a:pt x="948" y="0"/>
                    <a:pt x="948"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5654900" y="1758250"/>
              <a:ext cx="56450" cy="79725"/>
            </a:xfrm>
            <a:custGeom>
              <a:avLst/>
              <a:gdLst/>
              <a:ahLst/>
              <a:cxnLst/>
              <a:rect l="l" t="t" r="r" b="b"/>
              <a:pathLst>
                <a:path w="2258" h="3189" extrusionOk="0">
                  <a:moveTo>
                    <a:pt x="1863" y="0"/>
                  </a:moveTo>
                  <a:lnTo>
                    <a:pt x="1579" y="32"/>
                  </a:lnTo>
                  <a:cubicBezTo>
                    <a:pt x="1389" y="63"/>
                    <a:pt x="1168" y="95"/>
                    <a:pt x="931" y="95"/>
                  </a:cubicBezTo>
                  <a:lnTo>
                    <a:pt x="284" y="158"/>
                  </a:lnTo>
                  <a:lnTo>
                    <a:pt x="0" y="158"/>
                  </a:lnTo>
                  <a:lnTo>
                    <a:pt x="126" y="3189"/>
                  </a:lnTo>
                  <a:cubicBezTo>
                    <a:pt x="237" y="3189"/>
                    <a:pt x="347" y="3189"/>
                    <a:pt x="458" y="3173"/>
                  </a:cubicBezTo>
                  <a:lnTo>
                    <a:pt x="1184" y="3126"/>
                  </a:lnTo>
                  <a:cubicBezTo>
                    <a:pt x="1468" y="3110"/>
                    <a:pt x="1721" y="3078"/>
                    <a:pt x="1926" y="3047"/>
                  </a:cubicBezTo>
                  <a:lnTo>
                    <a:pt x="2257" y="2999"/>
                  </a:lnTo>
                  <a:lnTo>
                    <a:pt x="186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5551500" y="1758250"/>
              <a:ext cx="56450" cy="79725"/>
            </a:xfrm>
            <a:custGeom>
              <a:avLst/>
              <a:gdLst/>
              <a:ahLst/>
              <a:cxnLst/>
              <a:rect l="l" t="t" r="r" b="b"/>
              <a:pathLst>
                <a:path w="2258" h="3189" extrusionOk="0">
                  <a:moveTo>
                    <a:pt x="395" y="0"/>
                  </a:moveTo>
                  <a:lnTo>
                    <a:pt x="0" y="2999"/>
                  </a:lnTo>
                  <a:cubicBezTo>
                    <a:pt x="0" y="2999"/>
                    <a:pt x="142" y="3015"/>
                    <a:pt x="332" y="3047"/>
                  </a:cubicBezTo>
                  <a:cubicBezTo>
                    <a:pt x="521" y="3078"/>
                    <a:pt x="790" y="3110"/>
                    <a:pt x="1058" y="3126"/>
                  </a:cubicBezTo>
                  <a:lnTo>
                    <a:pt x="1800" y="3173"/>
                  </a:lnTo>
                  <a:cubicBezTo>
                    <a:pt x="1910" y="3189"/>
                    <a:pt x="2021" y="3189"/>
                    <a:pt x="2116" y="3189"/>
                  </a:cubicBezTo>
                  <a:lnTo>
                    <a:pt x="2258" y="158"/>
                  </a:lnTo>
                  <a:lnTo>
                    <a:pt x="2258" y="158"/>
                  </a:lnTo>
                  <a:cubicBezTo>
                    <a:pt x="2226" y="163"/>
                    <a:pt x="2194" y="165"/>
                    <a:pt x="2163" y="165"/>
                  </a:cubicBezTo>
                  <a:cubicBezTo>
                    <a:pt x="2100" y="165"/>
                    <a:pt x="2037" y="158"/>
                    <a:pt x="1973" y="158"/>
                  </a:cubicBezTo>
                  <a:lnTo>
                    <a:pt x="1326" y="95"/>
                  </a:lnTo>
                  <a:cubicBezTo>
                    <a:pt x="1121" y="95"/>
                    <a:pt x="900" y="63"/>
                    <a:pt x="695" y="32"/>
                  </a:cubicBezTo>
                  <a:lnTo>
                    <a:pt x="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5447700" y="1737725"/>
              <a:ext cx="67900" cy="86450"/>
            </a:xfrm>
            <a:custGeom>
              <a:avLst/>
              <a:gdLst/>
              <a:ahLst/>
              <a:cxnLst/>
              <a:rect l="l" t="t" r="r" b="b"/>
              <a:pathLst>
                <a:path w="2716" h="3458" extrusionOk="0">
                  <a:moveTo>
                    <a:pt x="916" y="0"/>
                  </a:moveTo>
                  <a:lnTo>
                    <a:pt x="1" y="2889"/>
                  </a:lnTo>
                  <a:cubicBezTo>
                    <a:pt x="95" y="2936"/>
                    <a:pt x="206" y="2968"/>
                    <a:pt x="316" y="2999"/>
                  </a:cubicBezTo>
                  <a:cubicBezTo>
                    <a:pt x="506" y="3047"/>
                    <a:pt x="758" y="3126"/>
                    <a:pt x="1011" y="3189"/>
                  </a:cubicBezTo>
                  <a:cubicBezTo>
                    <a:pt x="1248" y="3268"/>
                    <a:pt x="1485" y="3331"/>
                    <a:pt x="1737" y="3378"/>
                  </a:cubicBezTo>
                  <a:cubicBezTo>
                    <a:pt x="1927" y="3426"/>
                    <a:pt x="2053" y="3457"/>
                    <a:pt x="2053" y="3457"/>
                  </a:cubicBezTo>
                  <a:lnTo>
                    <a:pt x="2716" y="490"/>
                  </a:lnTo>
                  <a:lnTo>
                    <a:pt x="2432" y="426"/>
                  </a:lnTo>
                  <a:cubicBezTo>
                    <a:pt x="2258" y="395"/>
                    <a:pt x="2037" y="347"/>
                    <a:pt x="1800" y="269"/>
                  </a:cubicBezTo>
                  <a:lnTo>
                    <a:pt x="1185" y="95"/>
                  </a:lnTo>
                  <a:cubicBezTo>
                    <a:pt x="1090" y="79"/>
                    <a:pt x="1011" y="48"/>
                    <a:pt x="91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5118200" y="1512375"/>
              <a:ext cx="90375" cy="84475"/>
            </a:xfrm>
            <a:custGeom>
              <a:avLst/>
              <a:gdLst/>
              <a:ahLst/>
              <a:cxnLst/>
              <a:rect l="l" t="t" r="r" b="b"/>
              <a:pathLst>
                <a:path w="3615" h="3379" extrusionOk="0">
                  <a:moveTo>
                    <a:pt x="2573" y="1"/>
                  </a:moveTo>
                  <a:lnTo>
                    <a:pt x="0" y="1611"/>
                  </a:lnTo>
                  <a:cubicBezTo>
                    <a:pt x="0" y="1611"/>
                    <a:pt x="268" y="2053"/>
                    <a:pt x="584" y="2495"/>
                  </a:cubicBezTo>
                  <a:cubicBezTo>
                    <a:pt x="884" y="2937"/>
                    <a:pt x="1200" y="3379"/>
                    <a:pt x="1200" y="3379"/>
                  </a:cubicBezTo>
                  <a:lnTo>
                    <a:pt x="3615" y="1564"/>
                  </a:lnTo>
                  <a:lnTo>
                    <a:pt x="3078" y="790"/>
                  </a:lnTo>
                  <a:cubicBezTo>
                    <a:pt x="2826" y="395"/>
                    <a:pt x="2573" y="1"/>
                    <a:pt x="257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3"/>
            <p:cNvSpPr/>
            <p:nvPr/>
          </p:nvSpPr>
          <p:spPr>
            <a:xfrm>
              <a:off x="4633975" y="238500"/>
              <a:ext cx="1994875" cy="1994500"/>
            </a:xfrm>
            <a:custGeom>
              <a:avLst/>
              <a:gdLst/>
              <a:ahLst/>
              <a:cxnLst/>
              <a:rect l="l" t="t" r="r" b="b"/>
              <a:pathLst>
                <a:path w="79795" h="79780" extrusionOk="0">
                  <a:moveTo>
                    <a:pt x="40600" y="1232"/>
                  </a:moveTo>
                  <a:cubicBezTo>
                    <a:pt x="41042" y="1264"/>
                    <a:pt x="41721" y="1248"/>
                    <a:pt x="42621" y="1327"/>
                  </a:cubicBezTo>
                  <a:cubicBezTo>
                    <a:pt x="45178" y="1500"/>
                    <a:pt x="47719" y="1927"/>
                    <a:pt x="50198" y="2621"/>
                  </a:cubicBezTo>
                  <a:cubicBezTo>
                    <a:pt x="59132" y="5099"/>
                    <a:pt x="66883" y="10703"/>
                    <a:pt x="72029" y="18406"/>
                  </a:cubicBezTo>
                  <a:cubicBezTo>
                    <a:pt x="73670" y="20869"/>
                    <a:pt x="75044" y="23521"/>
                    <a:pt x="76085" y="26299"/>
                  </a:cubicBezTo>
                  <a:cubicBezTo>
                    <a:pt x="77206" y="29267"/>
                    <a:pt x="77948" y="32376"/>
                    <a:pt x="78311" y="35534"/>
                  </a:cubicBezTo>
                  <a:cubicBezTo>
                    <a:pt x="78453" y="36812"/>
                    <a:pt x="78532" y="38107"/>
                    <a:pt x="78548" y="39401"/>
                  </a:cubicBezTo>
                  <a:lnTo>
                    <a:pt x="78548" y="40395"/>
                  </a:lnTo>
                  <a:cubicBezTo>
                    <a:pt x="78516" y="42100"/>
                    <a:pt x="78390" y="43821"/>
                    <a:pt x="78153" y="45510"/>
                  </a:cubicBezTo>
                  <a:cubicBezTo>
                    <a:pt x="77901" y="47230"/>
                    <a:pt x="77522" y="48919"/>
                    <a:pt x="77048" y="50593"/>
                  </a:cubicBezTo>
                  <a:cubicBezTo>
                    <a:pt x="76812" y="51429"/>
                    <a:pt x="76527" y="52266"/>
                    <a:pt x="76243" y="53103"/>
                  </a:cubicBezTo>
                  <a:cubicBezTo>
                    <a:pt x="76085" y="53513"/>
                    <a:pt x="75912" y="53923"/>
                    <a:pt x="75754" y="54350"/>
                  </a:cubicBezTo>
                  <a:cubicBezTo>
                    <a:pt x="75596" y="54760"/>
                    <a:pt x="75423" y="55155"/>
                    <a:pt x="75233" y="55565"/>
                  </a:cubicBezTo>
                  <a:cubicBezTo>
                    <a:pt x="72250" y="62290"/>
                    <a:pt x="67404" y="68020"/>
                    <a:pt x="61279" y="72092"/>
                  </a:cubicBezTo>
                  <a:cubicBezTo>
                    <a:pt x="59716" y="73134"/>
                    <a:pt x="58090" y="74065"/>
                    <a:pt x="56385" y="74855"/>
                  </a:cubicBezTo>
                  <a:cubicBezTo>
                    <a:pt x="54681" y="75660"/>
                    <a:pt x="52913" y="76339"/>
                    <a:pt x="51097" y="76891"/>
                  </a:cubicBezTo>
                  <a:cubicBezTo>
                    <a:pt x="47593" y="77964"/>
                    <a:pt x="43947" y="78517"/>
                    <a:pt x="40269" y="78533"/>
                  </a:cubicBezTo>
                  <a:lnTo>
                    <a:pt x="39511" y="78533"/>
                  </a:lnTo>
                  <a:cubicBezTo>
                    <a:pt x="32029" y="78485"/>
                    <a:pt x="24736" y="76244"/>
                    <a:pt x="18501" y="72092"/>
                  </a:cubicBezTo>
                  <a:cubicBezTo>
                    <a:pt x="12376" y="68020"/>
                    <a:pt x="7546" y="62290"/>
                    <a:pt x="4563" y="55565"/>
                  </a:cubicBezTo>
                  <a:cubicBezTo>
                    <a:pt x="4357" y="55155"/>
                    <a:pt x="4199" y="54744"/>
                    <a:pt x="4042" y="54334"/>
                  </a:cubicBezTo>
                  <a:cubicBezTo>
                    <a:pt x="3884" y="53923"/>
                    <a:pt x="3710" y="53513"/>
                    <a:pt x="3552" y="53103"/>
                  </a:cubicBezTo>
                  <a:cubicBezTo>
                    <a:pt x="3268" y="52250"/>
                    <a:pt x="2968" y="51429"/>
                    <a:pt x="2747" y="50577"/>
                  </a:cubicBezTo>
                  <a:cubicBezTo>
                    <a:pt x="2258" y="48919"/>
                    <a:pt x="1895" y="47215"/>
                    <a:pt x="1642" y="45494"/>
                  </a:cubicBezTo>
                  <a:cubicBezTo>
                    <a:pt x="1405" y="43805"/>
                    <a:pt x="1279" y="42100"/>
                    <a:pt x="1248" y="40380"/>
                  </a:cubicBezTo>
                  <a:cubicBezTo>
                    <a:pt x="1232" y="40048"/>
                    <a:pt x="1232" y="39732"/>
                    <a:pt x="1248" y="39401"/>
                  </a:cubicBezTo>
                  <a:cubicBezTo>
                    <a:pt x="1263" y="38107"/>
                    <a:pt x="1342" y="36812"/>
                    <a:pt x="1484" y="35518"/>
                  </a:cubicBezTo>
                  <a:cubicBezTo>
                    <a:pt x="1847" y="32361"/>
                    <a:pt x="2589" y="29267"/>
                    <a:pt x="3710" y="26299"/>
                  </a:cubicBezTo>
                  <a:cubicBezTo>
                    <a:pt x="6599" y="18612"/>
                    <a:pt x="11855" y="12045"/>
                    <a:pt x="18722" y="7562"/>
                  </a:cubicBezTo>
                  <a:cubicBezTo>
                    <a:pt x="22068" y="5352"/>
                    <a:pt x="25731" y="3695"/>
                    <a:pt x="29598" y="2621"/>
                  </a:cubicBezTo>
                  <a:cubicBezTo>
                    <a:pt x="32076" y="1942"/>
                    <a:pt x="34618" y="1500"/>
                    <a:pt x="37175" y="1327"/>
                  </a:cubicBezTo>
                  <a:cubicBezTo>
                    <a:pt x="38059" y="1264"/>
                    <a:pt x="38738" y="1264"/>
                    <a:pt x="39195" y="1248"/>
                  </a:cubicBezTo>
                  <a:lnTo>
                    <a:pt x="40269" y="1248"/>
                  </a:lnTo>
                  <a:cubicBezTo>
                    <a:pt x="40363" y="1232"/>
                    <a:pt x="40474" y="1232"/>
                    <a:pt x="40600" y="1232"/>
                  </a:cubicBezTo>
                  <a:close/>
                  <a:moveTo>
                    <a:pt x="39180" y="1"/>
                  </a:moveTo>
                  <a:cubicBezTo>
                    <a:pt x="38722" y="1"/>
                    <a:pt x="38011" y="1"/>
                    <a:pt x="37096" y="80"/>
                  </a:cubicBezTo>
                  <a:cubicBezTo>
                    <a:pt x="34444" y="269"/>
                    <a:pt x="31824" y="711"/>
                    <a:pt x="29266" y="1421"/>
                  </a:cubicBezTo>
                  <a:cubicBezTo>
                    <a:pt x="25273" y="2526"/>
                    <a:pt x="21484" y="4231"/>
                    <a:pt x="18012" y="6504"/>
                  </a:cubicBezTo>
                  <a:cubicBezTo>
                    <a:pt x="13544" y="9456"/>
                    <a:pt x="9709" y="13260"/>
                    <a:pt x="6725" y="17712"/>
                  </a:cubicBezTo>
                  <a:cubicBezTo>
                    <a:pt x="5020" y="20253"/>
                    <a:pt x="3631" y="23000"/>
                    <a:pt x="2542" y="25857"/>
                  </a:cubicBezTo>
                  <a:cubicBezTo>
                    <a:pt x="1390" y="28919"/>
                    <a:pt x="616" y="32124"/>
                    <a:pt x="253" y="35391"/>
                  </a:cubicBezTo>
                  <a:cubicBezTo>
                    <a:pt x="95" y="36717"/>
                    <a:pt x="16" y="38059"/>
                    <a:pt x="1" y="39401"/>
                  </a:cubicBezTo>
                  <a:lnTo>
                    <a:pt x="1" y="40380"/>
                  </a:lnTo>
                  <a:cubicBezTo>
                    <a:pt x="16" y="42163"/>
                    <a:pt x="158" y="43931"/>
                    <a:pt x="411" y="45683"/>
                  </a:cubicBezTo>
                  <a:cubicBezTo>
                    <a:pt x="664" y="47451"/>
                    <a:pt x="1042" y="49204"/>
                    <a:pt x="1548" y="50924"/>
                  </a:cubicBezTo>
                  <a:cubicBezTo>
                    <a:pt x="1784" y="51792"/>
                    <a:pt x="2084" y="52661"/>
                    <a:pt x="2384" y="53513"/>
                  </a:cubicBezTo>
                  <a:cubicBezTo>
                    <a:pt x="2542" y="53939"/>
                    <a:pt x="2716" y="54365"/>
                    <a:pt x="2874" y="54792"/>
                  </a:cubicBezTo>
                  <a:cubicBezTo>
                    <a:pt x="3047" y="55218"/>
                    <a:pt x="3221" y="55644"/>
                    <a:pt x="3410" y="56070"/>
                  </a:cubicBezTo>
                  <a:cubicBezTo>
                    <a:pt x="6504" y="63000"/>
                    <a:pt x="11492" y="68919"/>
                    <a:pt x="17822" y="73134"/>
                  </a:cubicBezTo>
                  <a:cubicBezTo>
                    <a:pt x="19432" y="74192"/>
                    <a:pt x="21121" y="75155"/>
                    <a:pt x="22873" y="75975"/>
                  </a:cubicBezTo>
                  <a:cubicBezTo>
                    <a:pt x="26409" y="77649"/>
                    <a:pt x="30182" y="78785"/>
                    <a:pt x="34065" y="79354"/>
                  </a:cubicBezTo>
                  <a:cubicBezTo>
                    <a:pt x="35865" y="79622"/>
                    <a:pt x="37680" y="79764"/>
                    <a:pt x="39511" y="79780"/>
                  </a:cubicBezTo>
                  <a:lnTo>
                    <a:pt x="40269" y="79780"/>
                  </a:lnTo>
                  <a:cubicBezTo>
                    <a:pt x="42100" y="79764"/>
                    <a:pt x="43915" y="79622"/>
                    <a:pt x="45730" y="79354"/>
                  </a:cubicBezTo>
                  <a:cubicBezTo>
                    <a:pt x="49598" y="78785"/>
                    <a:pt x="53371" y="77649"/>
                    <a:pt x="56906" y="75975"/>
                  </a:cubicBezTo>
                  <a:cubicBezTo>
                    <a:pt x="58659" y="75155"/>
                    <a:pt x="60348" y="74192"/>
                    <a:pt x="61973" y="73134"/>
                  </a:cubicBezTo>
                  <a:cubicBezTo>
                    <a:pt x="68288" y="68919"/>
                    <a:pt x="73291" y="63000"/>
                    <a:pt x="76370" y="56070"/>
                  </a:cubicBezTo>
                  <a:cubicBezTo>
                    <a:pt x="76575" y="55644"/>
                    <a:pt x="76748" y="55218"/>
                    <a:pt x="76906" y="54792"/>
                  </a:cubicBezTo>
                  <a:cubicBezTo>
                    <a:pt x="77080" y="54365"/>
                    <a:pt x="77254" y="53939"/>
                    <a:pt x="77411" y="53513"/>
                  </a:cubicBezTo>
                  <a:cubicBezTo>
                    <a:pt x="77696" y="52661"/>
                    <a:pt x="77996" y="51792"/>
                    <a:pt x="78248" y="50924"/>
                  </a:cubicBezTo>
                  <a:cubicBezTo>
                    <a:pt x="78737" y="49204"/>
                    <a:pt x="79116" y="47451"/>
                    <a:pt x="79369" y="45683"/>
                  </a:cubicBezTo>
                  <a:cubicBezTo>
                    <a:pt x="79621" y="43931"/>
                    <a:pt x="79763" y="42163"/>
                    <a:pt x="79779" y="40380"/>
                  </a:cubicBezTo>
                  <a:cubicBezTo>
                    <a:pt x="79795" y="40048"/>
                    <a:pt x="79795" y="39732"/>
                    <a:pt x="79779" y="39401"/>
                  </a:cubicBezTo>
                  <a:cubicBezTo>
                    <a:pt x="79763" y="38059"/>
                    <a:pt x="79685" y="36717"/>
                    <a:pt x="79527" y="35376"/>
                  </a:cubicBezTo>
                  <a:cubicBezTo>
                    <a:pt x="79164" y="32124"/>
                    <a:pt x="78406" y="28919"/>
                    <a:pt x="77254" y="25857"/>
                  </a:cubicBezTo>
                  <a:cubicBezTo>
                    <a:pt x="76164" y="23000"/>
                    <a:pt x="74760" y="20253"/>
                    <a:pt x="73070" y="17712"/>
                  </a:cubicBezTo>
                  <a:cubicBezTo>
                    <a:pt x="70087" y="13260"/>
                    <a:pt x="66235" y="9456"/>
                    <a:pt x="61768" y="6520"/>
                  </a:cubicBezTo>
                  <a:cubicBezTo>
                    <a:pt x="58311" y="4247"/>
                    <a:pt x="54523" y="2526"/>
                    <a:pt x="50529" y="1421"/>
                  </a:cubicBezTo>
                  <a:cubicBezTo>
                    <a:pt x="47972" y="711"/>
                    <a:pt x="45352" y="269"/>
                    <a:pt x="42700" y="95"/>
                  </a:cubicBezTo>
                  <a:cubicBezTo>
                    <a:pt x="41784" y="17"/>
                    <a:pt x="41090" y="17"/>
                    <a:pt x="4061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3"/>
            <p:cNvSpPr/>
            <p:nvPr/>
          </p:nvSpPr>
          <p:spPr>
            <a:xfrm>
              <a:off x="5621350" y="279550"/>
              <a:ext cx="965675" cy="968850"/>
            </a:xfrm>
            <a:custGeom>
              <a:avLst/>
              <a:gdLst/>
              <a:ahLst/>
              <a:cxnLst/>
              <a:rect l="l" t="t" r="r" b="b"/>
              <a:pathLst>
                <a:path w="38627" h="38754" extrusionOk="0">
                  <a:moveTo>
                    <a:pt x="0" y="0"/>
                  </a:moveTo>
                  <a:lnTo>
                    <a:pt x="0" y="648"/>
                  </a:lnTo>
                  <a:lnTo>
                    <a:pt x="1058" y="648"/>
                  </a:lnTo>
                  <a:cubicBezTo>
                    <a:pt x="1516" y="663"/>
                    <a:pt x="2163" y="663"/>
                    <a:pt x="3031" y="727"/>
                  </a:cubicBezTo>
                  <a:cubicBezTo>
                    <a:pt x="5525" y="900"/>
                    <a:pt x="8003" y="1326"/>
                    <a:pt x="10419" y="1989"/>
                  </a:cubicBezTo>
                  <a:cubicBezTo>
                    <a:pt x="14175" y="3031"/>
                    <a:pt x="17759" y="4641"/>
                    <a:pt x="21010" y="6788"/>
                  </a:cubicBezTo>
                  <a:cubicBezTo>
                    <a:pt x="27688" y="11161"/>
                    <a:pt x="32802" y="17554"/>
                    <a:pt x="35612" y="25020"/>
                  </a:cubicBezTo>
                  <a:cubicBezTo>
                    <a:pt x="36701" y="27925"/>
                    <a:pt x="37427" y="30940"/>
                    <a:pt x="37774" y="34018"/>
                  </a:cubicBezTo>
                  <a:cubicBezTo>
                    <a:pt x="37932" y="35249"/>
                    <a:pt x="38011" y="36512"/>
                    <a:pt x="38011" y="37759"/>
                  </a:cubicBezTo>
                  <a:cubicBezTo>
                    <a:pt x="38027" y="38090"/>
                    <a:pt x="38027" y="38422"/>
                    <a:pt x="38011" y="38753"/>
                  </a:cubicBezTo>
                  <a:lnTo>
                    <a:pt x="38627" y="38753"/>
                  </a:lnTo>
                  <a:lnTo>
                    <a:pt x="38627" y="37759"/>
                  </a:lnTo>
                  <a:cubicBezTo>
                    <a:pt x="38627" y="36480"/>
                    <a:pt x="38548" y="35202"/>
                    <a:pt x="38390" y="33939"/>
                  </a:cubicBezTo>
                  <a:cubicBezTo>
                    <a:pt x="38043" y="30813"/>
                    <a:pt x="37301" y="27735"/>
                    <a:pt x="36196" y="24799"/>
                  </a:cubicBezTo>
                  <a:cubicBezTo>
                    <a:pt x="33339" y="17206"/>
                    <a:pt x="28145" y="10703"/>
                    <a:pt x="21358" y="6251"/>
                  </a:cubicBezTo>
                  <a:cubicBezTo>
                    <a:pt x="18043" y="4073"/>
                    <a:pt x="14412" y="2431"/>
                    <a:pt x="10592" y="1358"/>
                  </a:cubicBezTo>
                  <a:cubicBezTo>
                    <a:pt x="8145" y="679"/>
                    <a:pt x="5620" y="253"/>
                    <a:pt x="3078" y="79"/>
                  </a:cubicBezTo>
                  <a:cubicBezTo>
                    <a:pt x="2210" y="16"/>
                    <a:pt x="1547" y="16"/>
                    <a:pt x="1089"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4703825" y="307975"/>
              <a:ext cx="1855200" cy="1855175"/>
            </a:xfrm>
            <a:custGeom>
              <a:avLst/>
              <a:gdLst/>
              <a:ahLst/>
              <a:cxnLst/>
              <a:rect l="l" t="t" r="r" b="b"/>
              <a:pathLst>
                <a:path w="74208" h="74207" extrusionOk="0">
                  <a:moveTo>
                    <a:pt x="37759" y="316"/>
                  </a:moveTo>
                  <a:cubicBezTo>
                    <a:pt x="38201" y="347"/>
                    <a:pt x="38848" y="331"/>
                    <a:pt x="39685" y="410"/>
                  </a:cubicBezTo>
                  <a:cubicBezTo>
                    <a:pt x="42131" y="568"/>
                    <a:pt x="44547" y="979"/>
                    <a:pt x="46914" y="1642"/>
                  </a:cubicBezTo>
                  <a:cubicBezTo>
                    <a:pt x="50592" y="2652"/>
                    <a:pt x="54081" y="4230"/>
                    <a:pt x="57269" y="6330"/>
                  </a:cubicBezTo>
                  <a:cubicBezTo>
                    <a:pt x="66425" y="12313"/>
                    <a:pt x="72439" y="22084"/>
                    <a:pt x="73670" y="32944"/>
                  </a:cubicBezTo>
                  <a:cubicBezTo>
                    <a:pt x="73812" y="34159"/>
                    <a:pt x="73891" y="35391"/>
                    <a:pt x="73891" y="36622"/>
                  </a:cubicBezTo>
                  <a:lnTo>
                    <a:pt x="73891" y="37601"/>
                  </a:lnTo>
                  <a:cubicBezTo>
                    <a:pt x="73876" y="39226"/>
                    <a:pt x="73749" y="40852"/>
                    <a:pt x="73512" y="42462"/>
                  </a:cubicBezTo>
                  <a:cubicBezTo>
                    <a:pt x="73276" y="44088"/>
                    <a:pt x="72928" y="45698"/>
                    <a:pt x="72471" y="47293"/>
                  </a:cubicBezTo>
                  <a:cubicBezTo>
                    <a:pt x="72250" y="48098"/>
                    <a:pt x="71966" y="48887"/>
                    <a:pt x="71697" y="49676"/>
                  </a:cubicBezTo>
                  <a:cubicBezTo>
                    <a:pt x="71539" y="50071"/>
                    <a:pt x="71381" y="50466"/>
                    <a:pt x="71239" y="50860"/>
                  </a:cubicBezTo>
                  <a:cubicBezTo>
                    <a:pt x="71082" y="51255"/>
                    <a:pt x="70924" y="51650"/>
                    <a:pt x="70750" y="52028"/>
                  </a:cubicBezTo>
                  <a:cubicBezTo>
                    <a:pt x="67893" y="58421"/>
                    <a:pt x="63299" y="63883"/>
                    <a:pt x="57475" y="67766"/>
                  </a:cubicBezTo>
                  <a:cubicBezTo>
                    <a:pt x="55975" y="68745"/>
                    <a:pt x="54428" y="69629"/>
                    <a:pt x="52802" y="70387"/>
                  </a:cubicBezTo>
                  <a:cubicBezTo>
                    <a:pt x="51176" y="71160"/>
                    <a:pt x="49503" y="71807"/>
                    <a:pt x="47783" y="72328"/>
                  </a:cubicBezTo>
                  <a:cubicBezTo>
                    <a:pt x="44436" y="73339"/>
                    <a:pt x="40979" y="73875"/>
                    <a:pt x="37491" y="73891"/>
                  </a:cubicBezTo>
                  <a:lnTo>
                    <a:pt x="36733" y="73891"/>
                  </a:lnTo>
                  <a:cubicBezTo>
                    <a:pt x="33244" y="73875"/>
                    <a:pt x="29772" y="73339"/>
                    <a:pt x="26441" y="72328"/>
                  </a:cubicBezTo>
                  <a:cubicBezTo>
                    <a:pt x="24720" y="71807"/>
                    <a:pt x="23047" y="71160"/>
                    <a:pt x="21421" y="70387"/>
                  </a:cubicBezTo>
                  <a:cubicBezTo>
                    <a:pt x="19795" y="69629"/>
                    <a:pt x="18248" y="68745"/>
                    <a:pt x="16765" y="67766"/>
                  </a:cubicBezTo>
                  <a:cubicBezTo>
                    <a:pt x="10924" y="63883"/>
                    <a:pt x="6315" y="58421"/>
                    <a:pt x="3458" y="52028"/>
                  </a:cubicBezTo>
                  <a:cubicBezTo>
                    <a:pt x="3284" y="51634"/>
                    <a:pt x="3126" y="51255"/>
                    <a:pt x="2968" y="50860"/>
                  </a:cubicBezTo>
                  <a:cubicBezTo>
                    <a:pt x="2810" y="50466"/>
                    <a:pt x="2653" y="50071"/>
                    <a:pt x="2510" y="49676"/>
                  </a:cubicBezTo>
                  <a:cubicBezTo>
                    <a:pt x="2242" y="48887"/>
                    <a:pt x="1958" y="48082"/>
                    <a:pt x="1737" y="47293"/>
                  </a:cubicBezTo>
                  <a:cubicBezTo>
                    <a:pt x="1279" y="45698"/>
                    <a:pt x="932" y="44088"/>
                    <a:pt x="695" y="42447"/>
                  </a:cubicBezTo>
                  <a:cubicBezTo>
                    <a:pt x="458" y="40837"/>
                    <a:pt x="348" y="39226"/>
                    <a:pt x="316" y="37601"/>
                  </a:cubicBezTo>
                  <a:cubicBezTo>
                    <a:pt x="301" y="37269"/>
                    <a:pt x="301" y="36938"/>
                    <a:pt x="316" y="36606"/>
                  </a:cubicBezTo>
                  <a:cubicBezTo>
                    <a:pt x="332" y="35391"/>
                    <a:pt x="411" y="34159"/>
                    <a:pt x="553" y="32944"/>
                  </a:cubicBezTo>
                  <a:cubicBezTo>
                    <a:pt x="885" y="29945"/>
                    <a:pt x="1595" y="26993"/>
                    <a:pt x="2653" y="24167"/>
                  </a:cubicBezTo>
                  <a:cubicBezTo>
                    <a:pt x="5415" y="16859"/>
                    <a:pt x="10419" y="10608"/>
                    <a:pt x="16954" y="6330"/>
                  </a:cubicBezTo>
                  <a:cubicBezTo>
                    <a:pt x="20127" y="4230"/>
                    <a:pt x="23631" y="2652"/>
                    <a:pt x="27309" y="1642"/>
                  </a:cubicBezTo>
                  <a:cubicBezTo>
                    <a:pt x="29661" y="979"/>
                    <a:pt x="32076" y="568"/>
                    <a:pt x="34523" y="395"/>
                  </a:cubicBezTo>
                  <a:cubicBezTo>
                    <a:pt x="35375" y="331"/>
                    <a:pt x="36023" y="331"/>
                    <a:pt x="36449" y="316"/>
                  </a:cubicBezTo>
                  <a:close/>
                  <a:moveTo>
                    <a:pt x="36433" y="0"/>
                  </a:moveTo>
                  <a:cubicBezTo>
                    <a:pt x="35991" y="16"/>
                    <a:pt x="35344" y="0"/>
                    <a:pt x="34491" y="95"/>
                  </a:cubicBezTo>
                  <a:cubicBezTo>
                    <a:pt x="32029" y="253"/>
                    <a:pt x="29598" y="663"/>
                    <a:pt x="27214" y="1342"/>
                  </a:cubicBezTo>
                  <a:cubicBezTo>
                    <a:pt x="18643" y="3710"/>
                    <a:pt x="11192" y="9077"/>
                    <a:pt x="6252" y="16480"/>
                  </a:cubicBezTo>
                  <a:cubicBezTo>
                    <a:pt x="4673" y="18848"/>
                    <a:pt x="3363" y="21389"/>
                    <a:pt x="2368" y="24041"/>
                  </a:cubicBezTo>
                  <a:cubicBezTo>
                    <a:pt x="1295" y="26898"/>
                    <a:pt x="585" y="29882"/>
                    <a:pt x="253" y="32912"/>
                  </a:cubicBezTo>
                  <a:cubicBezTo>
                    <a:pt x="95" y="34144"/>
                    <a:pt x="16" y="35375"/>
                    <a:pt x="16" y="36622"/>
                  </a:cubicBezTo>
                  <a:cubicBezTo>
                    <a:pt x="1" y="36938"/>
                    <a:pt x="1" y="37269"/>
                    <a:pt x="16" y="37601"/>
                  </a:cubicBezTo>
                  <a:cubicBezTo>
                    <a:pt x="32" y="39242"/>
                    <a:pt x="158" y="40868"/>
                    <a:pt x="395" y="42494"/>
                  </a:cubicBezTo>
                  <a:cubicBezTo>
                    <a:pt x="632" y="44136"/>
                    <a:pt x="995" y="45777"/>
                    <a:pt x="1453" y="47372"/>
                  </a:cubicBezTo>
                  <a:cubicBezTo>
                    <a:pt x="1658" y="48177"/>
                    <a:pt x="1958" y="48982"/>
                    <a:pt x="2226" y="49787"/>
                  </a:cubicBezTo>
                  <a:cubicBezTo>
                    <a:pt x="2368" y="50182"/>
                    <a:pt x="2526" y="50576"/>
                    <a:pt x="2684" y="50971"/>
                  </a:cubicBezTo>
                  <a:cubicBezTo>
                    <a:pt x="2842" y="51365"/>
                    <a:pt x="3016" y="51760"/>
                    <a:pt x="3189" y="52139"/>
                  </a:cubicBezTo>
                  <a:cubicBezTo>
                    <a:pt x="6062" y="58595"/>
                    <a:pt x="10703" y="64104"/>
                    <a:pt x="16575" y="68019"/>
                  </a:cubicBezTo>
                  <a:cubicBezTo>
                    <a:pt x="18090" y="69013"/>
                    <a:pt x="19653" y="69897"/>
                    <a:pt x="21279" y="70671"/>
                  </a:cubicBezTo>
                  <a:cubicBezTo>
                    <a:pt x="22921" y="71444"/>
                    <a:pt x="24610" y="72092"/>
                    <a:pt x="26346" y="72612"/>
                  </a:cubicBezTo>
                  <a:cubicBezTo>
                    <a:pt x="28098" y="73149"/>
                    <a:pt x="29882" y="73544"/>
                    <a:pt x="31682" y="73812"/>
                  </a:cubicBezTo>
                  <a:cubicBezTo>
                    <a:pt x="33355" y="74049"/>
                    <a:pt x="35044" y="74191"/>
                    <a:pt x="36733" y="74207"/>
                  </a:cubicBezTo>
                  <a:lnTo>
                    <a:pt x="37491" y="74207"/>
                  </a:lnTo>
                  <a:cubicBezTo>
                    <a:pt x="39180" y="74191"/>
                    <a:pt x="40869" y="74049"/>
                    <a:pt x="42542" y="73812"/>
                  </a:cubicBezTo>
                  <a:cubicBezTo>
                    <a:pt x="44341" y="73544"/>
                    <a:pt x="46125" y="73149"/>
                    <a:pt x="47861" y="72612"/>
                  </a:cubicBezTo>
                  <a:cubicBezTo>
                    <a:pt x="49598" y="72092"/>
                    <a:pt x="51287" y="71444"/>
                    <a:pt x="52929" y="70671"/>
                  </a:cubicBezTo>
                  <a:cubicBezTo>
                    <a:pt x="54554" y="69897"/>
                    <a:pt x="56117" y="69013"/>
                    <a:pt x="57633" y="68019"/>
                  </a:cubicBezTo>
                  <a:cubicBezTo>
                    <a:pt x="63505" y="64104"/>
                    <a:pt x="68145" y="58595"/>
                    <a:pt x="71018" y="52155"/>
                  </a:cubicBezTo>
                  <a:cubicBezTo>
                    <a:pt x="71208" y="51760"/>
                    <a:pt x="71366" y="51365"/>
                    <a:pt x="71524" y="50971"/>
                  </a:cubicBezTo>
                  <a:cubicBezTo>
                    <a:pt x="71666" y="50576"/>
                    <a:pt x="71839" y="50182"/>
                    <a:pt x="71981" y="49787"/>
                  </a:cubicBezTo>
                  <a:cubicBezTo>
                    <a:pt x="72250" y="48982"/>
                    <a:pt x="72550" y="48193"/>
                    <a:pt x="72771" y="47372"/>
                  </a:cubicBezTo>
                  <a:cubicBezTo>
                    <a:pt x="73228" y="45777"/>
                    <a:pt x="73576" y="44152"/>
                    <a:pt x="73812" y="42510"/>
                  </a:cubicBezTo>
                  <a:cubicBezTo>
                    <a:pt x="74049" y="40884"/>
                    <a:pt x="74175" y="39242"/>
                    <a:pt x="74191" y="37601"/>
                  </a:cubicBezTo>
                  <a:cubicBezTo>
                    <a:pt x="74207" y="37285"/>
                    <a:pt x="74207" y="36953"/>
                    <a:pt x="74191" y="36622"/>
                  </a:cubicBezTo>
                  <a:cubicBezTo>
                    <a:pt x="74191" y="35391"/>
                    <a:pt x="74112" y="34144"/>
                    <a:pt x="73954" y="32928"/>
                  </a:cubicBezTo>
                  <a:cubicBezTo>
                    <a:pt x="73623" y="29897"/>
                    <a:pt x="72913" y="26914"/>
                    <a:pt x="71839" y="24057"/>
                  </a:cubicBezTo>
                  <a:cubicBezTo>
                    <a:pt x="70829" y="21389"/>
                    <a:pt x="69519" y="18863"/>
                    <a:pt x="67940" y="16480"/>
                  </a:cubicBezTo>
                  <a:cubicBezTo>
                    <a:pt x="65162" y="12344"/>
                    <a:pt x="61595" y="8808"/>
                    <a:pt x="57427" y="6077"/>
                  </a:cubicBezTo>
                  <a:cubicBezTo>
                    <a:pt x="54223" y="3962"/>
                    <a:pt x="50687" y="2368"/>
                    <a:pt x="46993" y="1342"/>
                  </a:cubicBezTo>
                  <a:cubicBezTo>
                    <a:pt x="44610" y="679"/>
                    <a:pt x="42179" y="253"/>
                    <a:pt x="39716" y="95"/>
                  </a:cubicBezTo>
                  <a:cubicBezTo>
                    <a:pt x="38864" y="16"/>
                    <a:pt x="38201" y="32"/>
                    <a:pt x="37775" y="16"/>
                  </a:cubicBezTo>
                  <a:lnTo>
                    <a:pt x="37096" y="16"/>
                  </a:lnTo>
                  <a:cubicBezTo>
                    <a:pt x="37096" y="16"/>
                    <a:pt x="36970" y="0"/>
                    <a:pt x="367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6422450" y="1153275"/>
              <a:ext cx="59225" cy="192200"/>
            </a:xfrm>
            <a:custGeom>
              <a:avLst/>
              <a:gdLst/>
              <a:ahLst/>
              <a:cxnLst/>
              <a:rect l="l" t="t" r="r" b="b"/>
              <a:pathLst>
                <a:path w="2369" h="7688" extrusionOk="0">
                  <a:moveTo>
                    <a:pt x="2194" y="0"/>
                  </a:moveTo>
                  <a:lnTo>
                    <a:pt x="127" y="205"/>
                  </a:lnTo>
                  <a:cubicBezTo>
                    <a:pt x="127" y="205"/>
                    <a:pt x="158" y="647"/>
                    <a:pt x="221" y="1326"/>
                  </a:cubicBezTo>
                  <a:cubicBezTo>
                    <a:pt x="253" y="1673"/>
                    <a:pt x="253" y="2068"/>
                    <a:pt x="253" y="2478"/>
                  </a:cubicBezTo>
                  <a:cubicBezTo>
                    <a:pt x="253" y="2905"/>
                    <a:pt x="284" y="3362"/>
                    <a:pt x="253" y="3804"/>
                  </a:cubicBezTo>
                  <a:cubicBezTo>
                    <a:pt x="253" y="5020"/>
                    <a:pt x="158" y="6220"/>
                    <a:pt x="0" y="7419"/>
                  </a:cubicBezTo>
                  <a:lnTo>
                    <a:pt x="2052" y="7688"/>
                  </a:lnTo>
                  <a:cubicBezTo>
                    <a:pt x="2226" y="6409"/>
                    <a:pt x="2321" y="5130"/>
                    <a:pt x="2337" y="3852"/>
                  </a:cubicBezTo>
                  <a:cubicBezTo>
                    <a:pt x="2368" y="3362"/>
                    <a:pt x="2352" y="2873"/>
                    <a:pt x="2337" y="2431"/>
                  </a:cubicBezTo>
                  <a:cubicBezTo>
                    <a:pt x="2321" y="1989"/>
                    <a:pt x="2321" y="1563"/>
                    <a:pt x="2289" y="1200"/>
                  </a:cubicBezTo>
                  <a:cubicBezTo>
                    <a:pt x="2242" y="489"/>
                    <a:pt x="2194" y="0"/>
                    <a:pt x="219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6381400" y="927925"/>
              <a:ext cx="127100" cy="121975"/>
            </a:xfrm>
            <a:custGeom>
              <a:avLst/>
              <a:gdLst/>
              <a:ahLst/>
              <a:cxnLst/>
              <a:rect l="l" t="t" r="r" b="b"/>
              <a:pathLst>
                <a:path w="5084" h="4879" extrusionOk="0">
                  <a:moveTo>
                    <a:pt x="3915" y="1"/>
                  </a:moveTo>
                  <a:lnTo>
                    <a:pt x="1" y="1421"/>
                  </a:lnTo>
                  <a:cubicBezTo>
                    <a:pt x="1" y="1421"/>
                    <a:pt x="80" y="1627"/>
                    <a:pt x="190" y="1958"/>
                  </a:cubicBezTo>
                  <a:cubicBezTo>
                    <a:pt x="285" y="2274"/>
                    <a:pt x="443" y="2700"/>
                    <a:pt x="569" y="3142"/>
                  </a:cubicBezTo>
                  <a:cubicBezTo>
                    <a:pt x="695" y="3568"/>
                    <a:pt x="821" y="4010"/>
                    <a:pt x="916" y="4342"/>
                  </a:cubicBezTo>
                  <a:lnTo>
                    <a:pt x="1042" y="4878"/>
                  </a:lnTo>
                  <a:lnTo>
                    <a:pt x="5084" y="3915"/>
                  </a:lnTo>
                  <a:cubicBezTo>
                    <a:pt x="5084" y="3915"/>
                    <a:pt x="5036" y="3663"/>
                    <a:pt x="4926" y="3300"/>
                  </a:cubicBezTo>
                  <a:cubicBezTo>
                    <a:pt x="4831" y="2937"/>
                    <a:pt x="4689" y="2432"/>
                    <a:pt x="4547" y="1942"/>
                  </a:cubicBezTo>
                  <a:cubicBezTo>
                    <a:pt x="4421" y="1453"/>
                    <a:pt x="4231" y="964"/>
                    <a:pt x="4121" y="601"/>
                  </a:cubicBezTo>
                  <a:lnTo>
                    <a:pt x="391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6275250" y="733775"/>
              <a:ext cx="94350" cy="106575"/>
            </a:xfrm>
            <a:custGeom>
              <a:avLst/>
              <a:gdLst/>
              <a:ahLst/>
              <a:cxnLst/>
              <a:rect l="l" t="t" r="r" b="b"/>
              <a:pathLst>
                <a:path w="3774" h="4263" extrusionOk="0">
                  <a:moveTo>
                    <a:pt x="1674" y="0"/>
                  </a:moveTo>
                  <a:lnTo>
                    <a:pt x="0" y="1232"/>
                  </a:lnTo>
                  <a:lnTo>
                    <a:pt x="332" y="1689"/>
                  </a:lnTo>
                  <a:cubicBezTo>
                    <a:pt x="537" y="1958"/>
                    <a:pt x="790" y="2321"/>
                    <a:pt x="1026" y="2715"/>
                  </a:cubicBezTo>
                  <a:cubicBezTo>
                    <a:pt x="1532" y="3473"/>
                    <a:pt x="1974" y="4262"/>
                    <a:pt x="1974" y="4262"/>
                  </a:cubicBezTo>
                  <a:lnTo>
                    <a:pt x="3773" y="3236"/>
                  </a:lnTo>
                  <a:cubicBezTo>
                    <a:pt x="3773" y="3236"/>
                    <a:pt x="3315" y="2384"/>
                    <a:pt x="2779" y="1579"/>
                  </a:cubicBezTo>
                  <a:cubicBezTo>
                    <a:pt x="2526" y="1184"/>
                    <a:pt x="2242" y="790"/>
                    <a:pt x="2037" y="490"/>
                  </a:cubicBezTo>
                  <a:lnTo>
                    <a:pt x="167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5870350" y="553025"/>
              <a:ext cx="491350" cy="694975"/>
            </a:xfrm>
            <a:custGeom>
              <a:avLst/>
              <a:gdLst/>
              <a:ahLst/>
              <a:cxnLst/>
              <a:rect l="l" t="t" r="r" b="b"/>
              <a:pathLst>
                <a:path w="19654" h="27799" extrusionOk="0">
                  <a:moveTo>
                    <a:pt x="853" y="1"/>
                  </a:moveTo>
                  <a:lnTo>
                    <a:pt x="1" y="2226"/>
                  </a:lnTo>
                  <a:cubicBezTo>
                    <a:pt x="1" y="2226"/>
                    <a:pt x="932" y="2574"/>
                    <a:pt x="1832" y="3016"/>
                  </a:cubicBezTo>
                  <a:cubicBezTo>
                    <a:pt x="2290" y="3205"/>
                    <a:pt x="2716" y="3458"/>
                    <a:pt x="3063" y="3616"/>
                  </a:cubicBezTo>
                  <a:cubicBezTo>
                    <a:pt x="3221" y="3694"/>
                    <a:pt x="3347" y="3773"/>
                    <a:pt x="3458" y="3837"/>
                  </a:cubicBezTo>
                  <a:cubicBezTo>
                    <a:pt x="3505" y="3868"/>
                    <a:pt x="3552" y="3900"/>
                    <a:pt x="3600" y="3915"/>
                  </a:cubicBezTo>
                  <a:lnTo>
                    <a:pt x="3000" y="4957"/>
                  </a:lnTo>
                  <a:cubicBezTo>
                    <a:pt x="3000" y="4957"/>
                    <a:pt x="3158" y="5052"/>
                    <a:pt x="3395" y="5178"/>
                  </a:cubicBezTo>
                  <a:cubicBezTo>
                    <a:pt x="3647" y="5305"/>
                    <a:pt x="3931" y="5494"/>
                    <a:pt x="4231" y="5683"/>
                  </a:cubicBezTo>
                  <a:cubicBezTo>
                    <a:pt x="4531" y="5873"/>
                    <a:pt x="4831" y="6078"/>
                    <a:pt x="5052" y="6236"/>
                  </a:cubicBezTo>
                  <a:cubicBezTo>
                    <a:pt x="5273" y="6378"/>
                    <a:pt x="5415" y="6488"/>
                    <a:pt x="5415" y="6488"/>
                  </a:cubicBezTo>
                  <a:lnTo>
                    <a:pt x="6110" y="5526"/>
                  </a:lnTo>
                  <a:cubicBezTo>
                    <a:pt x="6110" y="5526"/>
                    <a:pt x="6299" y="5636"/>
                    <a:pt x="6567" y="5857"/>
                  </a:cubicBezTo>
                  <a:cubicBezTo>
                    <a:pt x="6836" y="6078"/>
                    <a:pt x="7199" y="6362"/>
                    <a:pt x="7562" y="6646"/>
                  </a:cubicBezTo>
                  <a:lnTo>
                    <a:pt x="8525" y="7483"/>
                  </a:lnTo>
                  <a:cubicBezTo>
                    <a:pt x="8777" y="7720"/>
                    <a:pt x="8951" y="7878"/>
                    <a:pt x="8951" y="7878"/>
                  </a:cubicBezTo>
                  <a:lnTo>
                    <a:pt x="8114" y="8730"/>
                  </a:lnTo>
                  <a:cubicBezTo>
                    <a:pt x="8114" y="8730"/>
                    <a:pt x="8588" y="9156"/>
                    <a:pt x="9219" y="9851"/>
                  </a:cubicBezTo>
                  <a:cubicBezTo>
                    <a:pt x="9551" y="10182"/>
                    <a:pt x="9930" y="10608"/>
                    <a:pt x="10293" y="11066"/>
                  </a:cubicBezTo>
                  <a:cubicBezTo>
                    <a:pt x="10656" y="11524"/>
                    <a:pt x="11035" y="12029"/>
                    <a:pt x="11398" y="12534"/>
                  </a:cubicBezTo>
                  <a:cubicBezTo>
                    <a:pt x="11777" y="13039"/>
                    <a:pt x="12092" y="13576"/>
                    <a:pt x="12408" y="14065"/>
                  </a:cubicBezTo>
                  <a:cubicBezTo>
                    <a:pt x="12708" y="14586"/>
                    <a:pt x="12992" y="15060"/>
                    <a:pt x="13197" y="15470"/>
                  </a:cubicBezTo>
                  <a:cubicBezTo>
                    <a:pt x="13418" y="15896"/>
                    <a:pt x="13592" y="16244"/>
                    <a:pt x="13702" y="16496"/>
                  </a:cubicBezTo>
                  <a:cubicBezTo>
                    <a:pt x="13813" y="16733"/>
                    <a:pt x="13876" y="16891"/>
                    <a:pt x="13876" y="16891"/>
                  </a:cubicBezTo>
                  <a:lnTo>
                    <a:pt x="14965" y="16402"/>
                  </a:lnTo>
                  <a:cubicBezTo>
                    <a:pt x="14965" y="16402"/>
                    <a:pt x="15455" y="17522"/>
                    <a:pt x="15865" y="18690"/>
                  </a:cubicBezTo>
                  <a:cubicBezTo>
                    <a:pt x="16260" y="19859"/>
                    <a:pt x="16544" y="21058"/>
                    <a:pt x="16544" y="21058"/>
                  </a:cubicBezTo>
                  <a:lnTo>
                    <a:pt x="15391" y="21342"/>
                  </a:lnTo>
                  <a:lnTo>
                    <a:pt x="15486" y="21753"/>
                  </a:lnTo>
                  <a:cubicBezTo>
                    <a:pt x="15549" y="22021"/>
                    <a:pt x="15628" y="22400"/>
                    <a:pt x="15707" y="22874"/>
                  </a:cubicBezTo>
                  <a:cubicBezTo>
                    <a:pt x="15897" y="23994"/>
                    <a:pt x="16023" y="25147"/>
                    <a:pt x="16070" y="26299"/>
                  </a:cubicBezTo>
                  <a:cubicBezTo>
                    <a:pt x="16086" y="26473"/>
                    <a:pt x="16086" y="26646"/>
                    <a:pt x="16086" y="26820"/>
                  </a:cubicBezTo>
                  <a:cubicBezTo>
                    <a:pt x="16102" y="27151"/>
                    <a:pt x="16102" y="27483"/>
                    <a:pt x="16086" y="27799"/>
                  </a:cubicBezTo>
                  <a:lnTo>
                    <a:pt x="19653" y="27799"/>
                  </a:lnTo>
                  <a:lnTo>
                    <a:pt x="19653" y="26820"/>
                  </a:lnTo>
                  <a:cubicBezTo>
                    <a:pt x="19653" y="26220"/>
                    <a:pt x="19622" y="25604"/>
                    <a:pt x="19559" y="25020"/>
                  </a:cubicBezTo>
                  <a:cubicBezTo>
                    <a:pt x="19480" y="23789"/>
                    <a:pt x="19306" y="22558"/>
                    <a:pt x="19054" y="21358"/>
                  </a:cubicBezTo>
                  <a:cubicBezTo>
                    <a:pt x="18801" y="20174"/>
                    <a:pt x="18485" y="19006"/>
                    <a:pt x="18106" y="17870"/>
                  </a:cubicBezTo>
                  <a:cubicBezTo>
                    <a:pt x="17728" y="16765"/>
                    <a:pt x="17286" y="15675"/>
                    <a:pt x="16780" y="14634"/>
                  </a:cubicBezTo>
                  <a:cubicBezTo>
                    <a:pt x="16291" y="13623"/>
                    <a:pt x="15739" y="12645"/>
                    <a:pt x="15155" y="11713"/>
                  </a:cubicBezTo>
                  <a:cubicBezTo>
                    <a:pt x="13134" y="8509"/>
                    <a:pt x="10498" y="5731"/>
                    <a:pt x="7420" y="3537"/>
                  </a:cubicBezTo>
                  <a:cubicBezTo>
                    <a:pt x="6804" y="3063"/>
                    <a:pt x="6189" y="2684"/>
                    <a:pt x="5620" y="2321"/>
                  </a:cubicBezTo>
                  <a:cubicBezTo>
                    <a:pt x="5036" y="1990"/>
                    <a:pt x="4531" y="1674"/>
                    <a:pt x="4026" y="1437"/>
                  </a:cubicBezTo>
                  <a:cubicBezTo>
                    <a:pt x="3047" y="916"/>
                    <a:pt x="2258" y="537"/>
                    <a:pt x="1706" y="332"/>
                  </a:cubicBezTo>
                  <a:cubicBezTo>
                    <a:pt x="1153" y="111"/>
                    <a:pt x="853" y="1"/>
                    <a:pt x="85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5352600" y="480425"/>
              <a:ext cx="1033950" cy="1510275"/>
            </a:xfrm>
            <a:custGeom>
              <a:avLst/>
              <a:gdLst/>
              <a:ahLst/>
              <a:cxnLst/>
              <a:rect l="l" t="t" r="r" b="b"/>
              <a:pathLst>
                <a:path w="41358" h="60411" extrusionOk="0">
                  <a:moveTo>
                    <a:pt x="11145" y="0"/>
                  </a:moveTo>
                  <a:lnTo>
                    <a:pt x="11161" y="379"/>
                  </a:lnTo>
                  <a:lnTo>
                    <a:pt x="11540" y="379"/>
                  </a:lnTo>
                  <a:cubicBezTo>
                    <a:pt x="11729" y="395"/>
                    <a:pt x="11997" y="411"/>
                    <a:pt x="12345" y="411"/>
                  </a:cubicBezTo>
                  <a:cubicBezTo>
                    <a:pt x="13450" y="442"/>
                    <a:pt x="14555" y="553"/>
                    <a:pt x="15659" y="711"/>
                  </a:cubicBezTo>
                  <a:cubicBezTo>
                    <a:pt x="17364" y="979"/>
                    <a:pt x="19053" y="1389"/>
                    <a:pt x="20679" y="1942"/>
                  </a:cubicBezTo>
                  <a:cubicBezTo>
                    <a:pt x="28209" y="4467"/>
                    <a:pt x="34428" y="9913"/>
                    <a:pt x="37932" y="17033"/>
                  </a:cubicBezTo>
                  <a:cubicBezTo>
                    <a:pt x="38627" y="18437"/>
                    <a:pt x="39195" y="19890"/>
                    <a:pt x="39669" y="21373"/>
                  </a:cubicBezTo>
                  <a:cubicBezTo>
                    <a:pt x="40142" y="22905"/>
                    <a:pt x="40490" y="24467"/>
                    <a:pt x="40711" y="26062"/>
                  </a:cubicBezTo>
                  <a:cubicBezTo>
                    <a:pt x="40884" y="27277"/>
                    <a:pt x="40979" y="28493"/>
                    <a:pt x="40995" y="29708"/>
                  </a:cubicBezTo>
                  <a:lnTo>
                    <a:pt x="40995" y="30703"/>
                  </a:lnTo>
                  <a:lnTo>
                    <a:pt x="40995" y="30924"/>
                  </a:lnTo>
                  <a:cubicBezTo>
                    <a:pt x="40947" y="32565"/>
                    <a:pt x="40774" y="34191"/>
                    <a:pt x="40458" y="35801"/>
                  </a:cubicBezTo>
                  <a:cubicBezTo>
                    <a:pt x="40142" y="37411"/>
                    <a:pt x="39700" y="38990"/>
                    <a:pt x="39148" y="40537"/>
                  </a:cubicBezTo>
                  <a:cubicBezTo>
                    <a:pt x="38580" y="42068"/>
                    <a:pt x="37885" y="43536"/>
                    <a:pt x="37080" y="44941"/>
                  </a:cubicBezTo>
                  <a:cubicBezTo>
                    <a:pt x="34034" y="50308"/>
                    <a:pt x="29408" y="54602"/>
                    <a:pt x="23820" y="57222"/>
                  </a:cubicBezTo>
                  <a:cubicBezTo>
                    <a:pt x="22573" y="57790"/>
                    <a:pt x="21295" y="58295"/>
                    <a:pt x="19985" y="58706"/>
                  </a:cubicBezTo>
                  <a:cubicBezTo>
                    <a:pt x="19353" y="58879"/>
                    <a:pt x="18738" y="59085"/>
                    <a:pt x="18106" y="59211"/>
                  </a:cubicBezTo>
                  <a:cubicBezTo>
                    <a:pt x="17791" y="59290"/>
                    <a:pt x="17475" y="59369"/>
                    <a:pt x="17175" y="59432"/>
                  </a:cubicBezTo>
                  <a:cubicBezTo>
                    <a:pt x="16859" y="59495"/>
                    <a:pt x="16559" y="59542"/>
                    <a:pt x="16259" y="59590"/>
                  </a:cubicBezTo>
                  <a:cubicBezTo>
                    <a:pt x="14697" y="59874"/>
                    <a:pt x="13102" y="60016"/>
                    <a:pt x="11524" y="60032"/>
                  </a:cubicBezTo>
                  <a:lnTo>
                    <a:pt x="10766" y="60032"/>
                  </a:lnTo>
                  <a:cubicBezTo>
                    <a:pt x="8635" y="60016"/>
                    <a:pt x="6520" y="59763"/>
                    <a:pt x="4452" y="59274"/>
                  </a:cubicBezTo>
                  <a:cubicBezTo>
                    <a:pt x="3363" y="59037"/>
                    <a:pt x="2305" y="58722"/>
                    <a:pt x="1248" y="58358"/>
                  </a:cubicBezTo>
                  <a:cubicBezTo>
                    <a:pt x="885" y="58232"/>
                    <a:pt x="616" y="58122"/>
                    <a:pt x="427" y="58043"/>
                  </a:cubicBezTo>
                  <a:lnTo>
                    <a:pt x="143" y="57932"/>
                  </a:lnTo>
                  <a:lnTo>
                    <a:pt x="1" y="58295"/>
                  </a:lnTo>
                  <a:cubicBezTo>
                    <a:pt x="1" y="58295"/>
                    <a:pt x="111" y="58327"/>
                    <a:pt x="285" y="58406"/>
                  </a:cubicBezTo>
                  <a:cubicBezTo>
                    <a:pt x="474" y="58469"/>
                    <a:pt x="758" y="58595"/>
                    <a:pt x="1121" y="58706"/>
                  </a:cubicBezTo>
                  <a:cubicBezTo>
                    <a:pt x="2195" y="59085"/>
                    <a:pt x="3268" y="59400"/>
                    <a:pt x="4373" y="59653"/>
                  </a:cubicBezTo>
                  <a:cubicBezTo>
                    <a:pt x="6472" y="60142"/>
                    <a:pt x="8619" y="60395"/>
                    <a:pt x="10766" y="60411"/>
                  </a:cubicBezTo>
                  <a:lnTo>
                    <a:pt x="11524" y="60411"/>
                  </a:lnTo>
                  <a:cubicBezTo>
                    <a:pt x="13134" y="60395"/>
                    <a:pt x="14744" y="60253"/>
                    <a:pt x="16322" y="59969"/>
                  </a:cubicBezTo>
                  <a:lnTo>
                    <a:pt x="17254" y="59795"/>
                  </a:lnTo>
                  <a:cubicBezTo>
                    <a:pt x="17570" y="59732"/>
                    <a:pt x="17869" y="59653"/>
                    <a:pt x="18201" y="59590"/>
                  </a:cubicBezTo>
                  <a:cubicBezTo>
                    <a:pt x="18817" y="59448"/>
                    <a:pt x="19448" y="59242"/>
                    <a:pt x="20111" y="59069"/>
                  </a:cubicBezTo>
                  <a:cubicBezTo>
                    <a:pt x="21437" y="58658"/>
                    <a:pt x="22731" y="58153"/>
                    <a:pt x="23978" y="57553"/>
                  </a:cubicBezTo>
                  <a:cubicBezTo>
                    <a:pt x="31176" y="54191"/>
                    <a:pt x="36749" y="48114"/>
                    <a:pt x="39511" y="40663"/>
                  </a:cubicBezTo>
                  <a:cubicBezTo>
                    <a:pt x="40063" y="39100"/>
                    <a:pt x="40505" y="37506"/>
                    <a:pt x="40821" y="35880"/>
                  </a:cubicBezTo>
                  <a:cubicBezTo>
                    <a:pt x="41137" y="34239"/>
                    <a:pt x="41311" y="32581"/>
                    <a:pt x="41358" y="30924"/>
                  </a:cubicBezTo>
                  <a:cubicBezTo>
                    <a:pt x="41358" y="30845"/>
                    <a:pt x="41358" y="30766"/>
                    <a:pt x="41358" y="30703"/>
                  </a:cubicBezTo>
                  <a:lnTo>
                    <a:pt x="41358" y="29708"/>
                  </a:lnTo>
                  <a:cubicBezTo>
                    <a:pt x="41342" y="28477"/>
                    <a:pt x="41247" y="27230"/>
                    <a:pt x="41074" y="26014"/>
                  </a:cubicBezTo>
                  <a:cubicBezTo>
                    <a:pt x="40853" y="24404"/>
                    <a:pt x="40490" y="22810"/>
                    <a:pt x="40016" y="21263"/>
                  </a:cubicBezTo>
                  <a:cubicBezTo>
                    <a:pt x="39543" y="19748"/>
                    <a:pt x="38959" y="18280"/>
                    <a:pt x="38264" y="16859"/>
                  </a:cubicBezTo>
                  <a:cubicBezTo>
                    <a:pt x="35738" y="11729"/>
                    <a:pt x="31808" y="7435"/>
                    <a:pt x="26946" y="4452"/>
                  </a:cubicBezTo>
                  <a:cubicBezTo>
                    <a:pt x="25004" y="3252"/>
                    <a:pt x="22936" y="2289"/>
                    <a:pt x="20790" y="1563"/>
                  </a:cubicBezTo>
                  <a:cubicBezTo>
                    <a:pt x="19132" y="1010"/>
                    <a:pt x="17427" y="600"/>
                    <a:pt x="15707" y="332"/>
                  </a:cubicBezTo>
                  <a:cubicBezTo>
                    <a:pt x="14586" y="158"/>
                    <a:pt x="13465" y="63"/>
                    <a:pt x="12345" y="16"/>
                  </a:cubicBezTo>
                  <a:cubicBezTo>
                    <a:pt x="11997" y="16"/>
                    <a:pt x="11729" y="0"/>
                    <a:pt x="1152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4904300" y="508050"/>
              <a:ext cx="726925" cy="1448725"/>
            </a:xfrm>
            <a:custGeom>
              <a:avLst/>
              <a:gdLst/>
              <a:ahLst/>
              <a:cxnLst/>
              <a:rect l="l" t="t" r="r" b="b"/>
              <a:pathLst>
                <a:path w="29077" h="57949" extrusionOk="0">
                  <a:moveTo>
                    <a:pt x="28698" y="0"/>
                  </a:moveTo>
                  <a:cubicBezTo>
                    <a:pt x="28556" y="16"/>
                    <a:pt x="28351" y="16"/>
                    <a:pt x="28098" y="16"/>
                  </a:cubicBezTo>
                  <a:cubicBezTo>
                    <a:pt x="28019" y="24"/>
                    <a:pt x="27936" y="24"/>
                    <a:pt x="27850" y="24"/>
                  </a:cubicBezTo>
                  <a:cubicBezTo>
                    <a:pt x="27763" y="24"/>
                    <a:pt x="27672" y="24"/>
                    <a:pt x="27577" y="32"/>
                  </a:cubicBezTo>
                  <a:cubicBezTo>
                    <a:pt x="27372" y="48"/>
                    <a:pt x="27167" y="63"/>
                    <a:pt x="26930" y="79"/>
                  </a:cubicBezTo>
                  <a:cubicBezTo>
                    <a:pt x="26693" y="111"/>
                    <a:pt x="26441" y="111"/>
                    <a:pt x="26172" y="142"/>
                  </a:cubicBezTo>
                  <a:cubicBezTo>
                    <a:pt x="25920" y="174"/>
                    <a:pt x="25636" y="205"/>
                    <a:pt x="25336" y="253"/>
                  </a:cubicBezTo>
                  <a:cubicBezTo>
                    <a:pt x="23915" y="426"/>
                    <a:pt x="22494" y="710"/>
                    <a:pt x="21121" y="1121"/>
                  </a:cubicBezTo>
                  <a:cubicBezTo>
                    <a:pt x="17191" y="2226"/>
                    <a:pt x="13528" y="4167"/>
                    <a:pt x="10403" y="6788"/>
                  </a:cubicBezTo>
                  <a:cubicBezTo>
                    <a:pt x="8509" y="8366"/>
                    <a:pt x="6836" y="10182"/>
                    <a:pt x="5399" y="12202"/>
                  </a:cubicBezTo>
                  <a:cubicBezTo>
                    <a:pt x="3868" y="14349"/>
                    <a:pt x="2621" y="16685"/>
                    <a:pt x="1721" y="19164"/>
                  </a:cubicBezTo>
                  <a:cubicBezTo>
                    <a:pt x="1263" y="20442"/>
                    <a:pt x="900" y="21752"/>
                    <a:pt x="616" y="23078"/>
                  </a:cubicBezTo>
                  <a:cubicBezTo>
                    <a:pt x="348" y="24420"/>
                    <a:pt x="158" y="25762"/>
                    <a:pt x="64" y="27135"/>
                  </a:cubicBezTo>
                  <a:cubicBezTo>
                    <a:pt x="32" y="27467"/>
                    <a:pt x="16" y="27814"/>
                    <a:pt x="16" y="28161"/>
                  </a:cubicBezTo>
                  <a:lnTo>
                    <a:pt x="16" y="28635"/>
                  </a:lnTo>
                  <a:lnTo>
                    <a:pt x="0" y="29171"/>
                  </a:lnTo>
                  <a:cubicBezTo>
                    <a:pt x="16" y="29329"/>
                    <a:pt x="16" y="29471"/>
                    <a:pt x="16" y="29613"/>
                  </a:cubicBezTo>
                  <a:cubicBezTo>
                    <a:pt x="16" y="30150"/>
                    <a:pt x="32" y="30687"/>
                    <a:pt x="79" y="31223"/>
                  </a:cubicBezTo>
                  <a:cubicBezTo>
                    <a:pt x="174" y="32565"/>
                    <a:pt x="364" y="33907"/>
                    <a:pt x="648" y="35233"/>
                  </a:cubicBezTo>
                  <a:cubicBezTo>
                    <a:pt x="932" y="36543"/>
                    <a:pt x="1295" y="37822"/>
                    <a:pt x="1753" y="39085"/>
                  </a:cubicBezTo>
                  <a:cubicBezTo>
                    <a:pt x="2195" y="40300"/>
                    <a:pt x="2731" y="41484"/>
                    <a:pt x="3331" y="42636"/>
                  </a:cubicBezTo>
                  <a:cubicBezTo>
                    <a:pt x="4484" y="44815"/>
                    <a:pt x="5888" y="46851"/>
                    <a:pt x="7546" y="48682"/>
                  </a:cubicBezTo>
                  <a:cubicBezTo>
                    <a:pt x="9045" y="50308"/>
                    <a:pt x="10703" y="51760"/>
                    <a:pt x="12518" y="53023"/>
                  </a:cubicBezTo>
                  <a:cubicBezTo>
                    <a:pt x="15233" y="54917"/>
                    <a:pt x="18264" y="56322"/>
                    <a:pt x="21453" y="57190"/>
                  </a:cubicBezTo>
                  <a:cubicBezTo>
                    <a:pt x="22352" y="57443"/>
                    <a:pt x="23252" y="57632"/>
                    <a:pt x="24152" y="57790"/>
                  </a:cubicBezTo>
                  <a:cubicBezTo>
                    <a:pt x="24483" y="57838"/>
                    <a:pt x="24720" y="57885"/>
                    <a:pt x="24894" y="57901"/>
                  </a:cubicBezTo>
                  <a:lnTo>
                    <a:pt x="25131" y="57948"/>
                  </a:lnTo>
                  <a:lnTo>
                    <a:pt x="25257" y="57111"/>
                  </a:lnTo>
                  <a:cubicBezTo>
                    <a:pt x="25257" y="57111"/>
                    <a:pt x="25162" y="57096"/>
                    <a:pt x="25004" y="57080"/>
                  </a:cubicBezTo>
                  <a:cubicBezTo>
                    <a:pt x="24846" y="57064"/>
                    <a:pt x="24610" y="57017"/>
                    <a:pt x="24310" y="56969"/>
                  </a:cubicBezTo>
                  <a:cubicBezTo>
                    <a:pt x="23694" y="56859"/>
                    <a:pt x="22794" y="56685"/>
                    <a:pt x="21674" y="56385"/>
                  </a:cubicBezTo>
                  <a:cubicBezTo>
                    <a:pt x="21216" y="56259"/>
                    <a:pt x="20727" y="56101"/>
                    <a:pt x="20206" y="55928"/>
                  </a:cubicBezTo>
                  <a:cubicBezTo>
                    <a:pt x="19432" y="55675"/>
                    <a:pt x="18611" y="55375"/>
                    <a:pt x="17743" y="54996"/>
                  </a:cubicBezTo>
                  <a:cubicBezTo>
                    <a:pt x="16733" y="54538"/>
                    <a:pt x="15738" y="54033"/>
                    <a:pt x="14775" y="53481"/>
                  </a:cubicBezTo>
                  <a:cubicBezTo>
                    <a:pt x="14191" y="53118"/>
                    <a:pt x="13576" y="52755"/>
                    <a:pt x="12992" y="52328"/>
                  </a:cubicBezTo>
                  <a:cubicBezTo>
                    <a:pt x="12850" y="52234"/>
                    <a:pt x="12723" y="52139"/>
                    <a:pt x="12581" y="52044"/>
                  </a:cubicBezTo>
                  <a:cubicBezTo>
                    <a:pt x="10971" y="50876"/>
                    <a:pt x="9503" y="49550"/>
                    <a:pt x="8161" y="48098"/>
                  </a:cubicBezTo>
                  <a:cubicBezTo>
                    <a:pt x="7167" y="46993"/>
                    <a:pt x="6267" y="45809"/>
                    <a:pt x="5446" y="44562"/>
                  </a:cubicBezTo>
                  <a:cubicBezTo>
                    <a:pt x="4957" y="43820"/>
                    <a:pt x="4499" y="43047"/>
                    <a:pt x="4057" y="42226"/>
                  </a:cubicBezTo>
                  <a:cubicBezTo>
                    <a:pt x="3473" y="41105"/>
                    <a:pt x="2968" y="39953"/>
                    <a:pt x="2526" y="38769"/>
                  </a:cubicBezTo>
                  <a:cubicBezTo>
                    <a:pt x="2084" y="37553"/>
                    <a:pt x="1721" y="36306"/>
                    <a:pt x="1453" y="35044"/>
                  </a:cubicBezTo>
                  <a:cubicBezTo>
                    <a:pt x="1184" y="33749"/>
                    <a:pt x="995" y="32439"/>
                    <a:pt x="900" y="31129"/>
                  </a:cubicBezTo>
                  <a:cubicBezTo>
                    <a:pt x="853" y="30624"/>
                    <a:pt x="837" y="30103"/>
                    <a:pt x="837" y="29582"/>
                  </a:cubicBezTo>
                  <a:cubicBezTo>
                    <a:pt x="821" y="29440"/>
                    <a:pt x="821" y="29298"/>
                    <a:pt x="821" y="29156"/>
                  </a:cubicBezTo>
                  <a:lnTo>
                    <a:pt x="837" y="28603"/>
                  </a:lnTo>
                  <a:lnTo>
                    <a:pt x="837" y="28161"/>
                  </a:lnTo>
                  <a:cubicBezTo>
                    <a:pt x="853" y="27830"/>
                    <a:pt x="869" y="27498"/>
                    <a:pt x="884" y="27167"/>
                  </a:cubicBezTo>
                  <a:cubicBezTo>
                    <a:pt x="979" y="25841"/>
                    <a:pt x="1153" y="24515"/>
                    <a:pt x="1437" y="23220"/>
                  </a:cubicBezTo>
                  <a:cubicBezTo>
                    <a:pt x="1705" y="21942"/>
                    <a:pt x="2068" y="20663"/>
                    <a:pt x="2510" y="19432"/>
                  </a:cubicBezTo>
                  <a:cubicBezTo>
                    <a:pt x="3047" y="17948"/>
                    <a:pt x="3710" y="16527"/>
                    <a:pt x="4484" y="15154"/>
                  </a:cubicBezTo>
                  <a:cubicBezTo>
                    <a:pt x="4973" y="14302"/>
                    <a:pt x="5510" y="13465"/>
                    <a:pt x="6078" y="12660"/>
                  </a:cubicBezTo>
                  <a:cubicBezTo>
                    <a:pt x="8730" y="8950"/>
                    <a:pt x="12234" y="5935"/>
                    <a:pt x="16291" y="3868"/>
                  </a:cubicBezTo>
                  <a:cubicBezTo>
                    <a:pt x="17917" y="3063"/>
                    <a:pt x="19606" y="2400"/>
                    <a:pt x="21342" y="1894"/>
                  </a:cubicBezTo>
                  <a:cubicBezTo>
                    <a:pt x="22195" y="1658"/>
                    <a:pt x="23000" y="1468"/>
                    <a:pt x="23742" y="1342"/>
                  </a:cubicBezTo>
                  <a:cubicBezTo>
                    <a:pt x="24357" y="1216"/>
                    <a:pt x="24925" y="1121"/>
                    <a:pt x="25446" y="1058"/>
                  </a:cubicBezTo>
                  <a:cubicBezTo>
                    <a:pt x="25730" y="1026"/>
                    <a:pt x="25999" y="979"/>
                    <a:pt x="26267" y="963"/>
                  </a:cubicBezTo>
                  <a:cubicBezTo>
                    <a:pt x="26520" y="947"/>
                    <a:pt x="26756" y="916"/>
                    <a:pt x="26993" y="916"/>
                  </a:cubicBezTo>
                  <a:cubicBezTo>
                    <a:pt x="27214" y="900"/>
                    <a:pt x="27419" y="853"/>
                    <a:pt x="27609" y="853"/>
                  </a:cubicBezTo>
                  <a:lnTo>
                    <a:pt x="28130" y="853"/>
                  </a:lnTo>
                  <a:cubicBezTo>
                    <a:pt x="28367" y="837"/>
                    <a:pt x="28556" y="837"/>
                    <a:pt x="28698" y="837"/>
                  </a:cubicBezTo>
                  <a:lnTo>
                    <a:pt x="29077" y="837"/>
                  </a:lnTo>
                  <a:lnTo>
                    <a:pt x="29077"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5974150" y="777575"/>
              <a:ext cx="88425" cy="89600"/>
            </a:xfrm>
            <a:custGeom>
              <a:avLst/>
              <a:gdLst/>
              <a:ahLst/>
              <a:cxnLst/>
              <a:rect l="l" t="t" r="r" b="b"/>
              <a:pathLst>
                <a:path w="3537" h="3584" extrusionOk="0">
                  <a:moveTo>
                    <a:pt x="1973" y="1"/>
                  </a:moveTo>
                  <a:lnTo>
                    <a:pt x="0" y="2289"/>
                  </a:lnTo>
                  <a:lnTo>
                    <a:pt x="221" y="2495"/>
                  </a:lnTo>
                  <a:cubicBezTo>
                    <a:pt x="363" y="2605"/>
                    <a:pt x="537" y="2763"/>
                    <a:pt x="711" y="2921"/>
                  </a:cubicBezTo>
                  <a:lnTo>
                    <a:pt x="1168" y="3363"/>
                  </a:lnTo>
                  <a:cubicBezTo>
                    <a:pt x="1295" y="3489"/>
                    <a:pt x="1374" y="3584"/>
                    <a:pt x="1374" y="3584"/>
                  </a:cubicBezTo>
                  <a:lnTo>
                    <a:pt x="3536" y="1453"/>
                  </a:lnTo>
                  <a:cubicBezTo>
                    <a:pt x="3536" y="1453"/>
                    <a:pt x="3441" y="1358"/>
                    <a:pt x="3315" y="1216"/>
                  </a:cubicBezTo>
                  <a:cubicBezTo>
                    <a:pt x="3173" y="1074"/>
                    <a:pt x="2968" y="900"/>
                    <a:pt x="2778" y="711"/>
                  </a:cubicBezTo>
                  <a:cubicBezTo>
                    <a:pt x="2589" y="521"/>
                    <a:pt x="2384" y="348"/>
                    <a:pt x="2226" y="206"/>
                  </a:cubicBez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6092150" y="941750"/>
              <a:ext cx="90000" cy="78950"/>
            </a:xfrm>
            <a:custGeom>
              <a:avLst/>
              <a:gdLst/>
              <a:ahLst/>
              <a:cxnLst/>
              <a:rect l="l" t="t" r="r" b="b"/>
              <a:pathLst>
                <a:path w="3600" h="3158" extrusionOk="0">
                  <a:moveTo>
                    <a:pt x="2636" y="0"/>
                  </a:moveTo>
                  <a:lnTo>
                    <a:pt x="0" y="1484"/>
                  </a:lnTo>
                  <a:lnTo>
                    <a:pt x="142" y="1737"/>
                  </a:lnTo>
                  <a:lnTo>
                    <a:pt x="426" y="2305"/>
                  </a:lnTo>
                  <a:cubicBezTo>
                    <a:pt x="537" y="2494"/>
                    <a:pt x="631" y="2684"/>
                    <a:pt x="710" y="2889"/>
                  </a:cubicBezTo>
                  <a:lnTo>
                    <a:pt x="837" y="3157"/>
                  </a:lnTo>
                  <a:lnTo>
                    <a:pt x="3599" y="1910"/>
                  </a:lnTo>
                  <a:cubicBezTo>
                    <a:pt x="3599" y="1910"/>
                    <a:pt x="3536" y="1800"/>
                    <a:pt x="3457" y="1610"/>
                  </a:cubicBezTo>
                  <a:cubicBezTo>
                    <a:pt x="3378" y="1421"/>
                    <a:pt x="3268" y="1184"/>
                    <a:pt x="3141" y="947"/>
                  </a:cubicBezTo>
                  <a:lnTo>
                    <a:pt x="2810" y="300"/>
                  </a:lnTo>
                  <a:cubicBezTo>
                    <a:pt x="2715" y="126"/>
                    <a:pt x="2636" y="0"/>
                    <a:pt x="263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6152525" y="1142600"/>
              <a:ext cx="80525" cy="58050"/>
            </a:xfrm>
            <a:custGeom>
              <a:avLst/>
              <a:gdLst/>
              <a:ahLst/>
              <a:cxnLst/>
              <a:rect l="l" t="t" r="r" b="b"/>
              <a:pathLst>
                <a:path w="3221" h="2322" extrusionOk="0">
                  <a:moveTo>
                    <a:pt x="2999" y="1"/>
                  </a:moveTo>
                  <a:lnTo>
                    <a:pt x="0" y="459"/>
                  </a:lnTo>
                  <a:cubicBezTo>
                    <a:pt x="0" y="459"/>
                    <a:pt x="16" y="569"/>
                    <a:pt x="32" y="743"/>
                  </a:cubicBezTo>
                  <a:cubicBezTo>
                    <a:pt x="63" y="916"/>
                    <a:pt x="79" y="1153"/>
                    <a:pt x="111" y="1390"/>
                  </a:cubicBezTo>
                  <a:cubicBezTo>
                    <a:pt x="158" y="1611"/>
                    <a:pt x="158" y="1848"/>
                    <a:pt x="174" y="2021"/>
                  </a:cubicBezTo>
                  <a:cubicBezTo>
                    <a:pt x="190" y="2195"/>
                    <a:pt x="190" y="2321"/>
                    <a:pt x="190" y="2321"/>
                  </a:cubicBezTo>
                  <a:lnTo>
                    <a:pt x="3220" y="2116"/>
                  </a:lnTo>
                  <a:cubicBezTo>
                    <a:pt x="3220" y="2116"/>
                    <a:pt x="3220" y="1990"/>
                    <a:pt x="3205" y="1785"/>
                  </a:cubicBezTo>
                  <a:cubicBezTo>
                    <a:pt x="3173" y="1595"/>
                    <a:pt x="3173" y="1327"/>
                    <a:pt x="3126" y="1059"/>
                  </a:cubicBezTo>
                  <a:cubicBezTo>
                    <a:pt x="3094" y="790"/>
                    <a:pt x="3063" y="522"/>
                    <a:pt x="3047" y="332"/>
                  </a:cubicBezTo>
                  <a:cubicBezTo>
                    <a:pt x="3015" y="127"/>
                    <a:pt x="2999" y="1"/>
                    <a:pt x="299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6155275" y="1247200"/>
              <a:ext cx="78175" cy="55250"/>
            </a:xfrm>
            <a:custGeom>
              <a:avLst/>
              <a:gdLst/>
              <a:ahLst/>
              <a:cxnLst/>
              <a:rect l="l" t="t" r="r" b="b"/>
              <a:pathLst>
                <a:path w="3127" h="2210" extrusionOk="0">
                  <a:moveTo>
                    <a:pt x="95" y="0"/>
                  </a:moveTo>
                  <a:lnTo>
                    <a:pt x="95" y="300"/>
                  </a:lnTo>
                  <a:cubicBezTo>
                    <a:pt x="95" y="474"/>
                    <a:pt x="80" y="710"/>
                    <a:pt x="64" y="947"/>
                  </a:cubicBezTo>
                  <a:cubicBezTo>
                    <a:pt x="48" y="1184"/>
                    <a:pt x="32" y="1405"/>
                    <a:pt x="17" y="1579"/>
                  </a:cubicBezTo>
                  <a:cubicBezTo>
                    <a:pt x="17" y="1673"/>
                    <a:pt x="1" y="1736"/>
                    <a:pt x="1" y="1800"/>
                  </a:cubicBezTo>
                  <a:lnTo>
                    <a:pt x="1" y="1878"/>
                  </a:lnTo>
                  <a:lnTo>
                    <a:pt x="3000" y="2210"/>
                  </a:lnTo>
                  <a:lnTo>
                    <a:pt x="3016" y="2115"/>
                  </a:lnTo>
                  <a:cubicBezTo>
                    <a:pt x="3031" y="2052"/>
                    <a:pt x="3047" y="1973"/>
                    <a:pt x="3047" y="1878"/>
                  </a:cubicBezTo>
                  <a:cubicBezTo>
                    <a:pt x="3047" y="1673"/>
                    <a:pt x="3063" y="1405"/>
                    <a:pt x="3095" y="1137"/>
                  </a:cubicBezTo>
                  <a:cubicBezTo>
                    <a:pt x="3126" y="868"/>
                    <a:pt x="3126" y="600"/>
                    <a:pt x="3126" y="410"/>
                  </a:cubicBezTo>
                  <a:lnTo>
                    <a:pt x="3126" y="79"/>
                  </a:lnTo>
                  <a:lnTo>
                    <a:pt x="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6137125" y="1340325"/>
              <a:ext cx="85650" cy="66325"/>
            </a:xfrm>
            <a:custGeom>
              <a:avLst/>
              <a:gdLst/>
              <a:ahLst/>
              <a:cxnLst/>
              <a:rect l="l" t="t" r="r" b="b"/>
              <a:pathLst>
                <a:path w="3426" h="2653" extrusionOk="0">
                  <a:moveTo>
                    <a:pt x="443" y="0"/>
                  </a:moveTo>
                  <a:cubicBezTo>
                    <a:pt x="443" y="0"/>
                    <a:pt x="427" y="111"/>
                    <a:pt x="395" y="285"/>
                  </a:cubicBezTo>
                  <a:cubicBezTo>
                    <a:pt x="348" y="442"/>
                    <a:pt x="285" y="679"/>
                    <a:pt x="237" y="900"/>
                  </a:cubicBezTo>
                  <a:cubicBezTo>
                    <a:pt x="206" y="1121"/>
                    <a:pt x="127" y="1358"/>
                    <a:pt x="80" y="1516"/>
                  </a:cubicBezTo>
                  <a:lnTo>
                    <a:pt x="1" y="1800"/>
                  </a:lnTo>
                  <a:lnTo>
                    <a:pt x="2905" y="2652"/>
                  </a:lnTo>
                  <a:cubicBezTo>
                    <a:pt x="2905" y="2652"/>
                    <a:pt x="2937" y="2526"/>
                    <a:pt x="2984" y="2337"/>
                  </a:cubicBezTo>
                  <a:cubicBezTo>
                    <a:pt x="3047" y="2131"/>
                    <a:pt x="3126" y="1879"/>
                    <a:pt x="3189" y="1626"/>
                  </a:cubicBezTo>
                  <a:cubicBezTo>
                    <a:pt x="3252" y="1358"/>
                    <a:pt x="3300" y="1105"/>
                    <a:pt x="3347" y="916"/>
                  </a:cubicBezTo>
                  <a:cubicBezTo>
                    <a:pt x="3394" y="711"/>
                    <a:pt x="3426" y="584"/>
                    <a:pt x="3426" y="584"/>
                  </a:cubicBezTo>
                  <a:lnTo>
                    <a:pt x="44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5132800" y="853750"/>
              <a:ext cx="90375" cy="85650"/>
            </a:xfrm>
            <a:custGeom>
              <a:avLst/>
              <a:gdLst/>
              <a:ahLst/>
              <a:cxnLst/>
              <a:rect l="l" t="t" r="r" b="b"/>
              <a:pathLst>
                <a:path w="3615" h="3426" extrusionOk="0">
                  <a:moveTo>
                    <a:pt x="1279" y="0"/>
                  </a:moveTo>
                  <a:lnTo>
                    <a:pt x="616" y="837"/>
                  </a:lnTo>
                  <a:lnTo>
                    <a:pt x="0" y="1705"/>
                  </a:lnTo>
                  <a:lnTo>
                    <a:pt x="2494" y="3425"/>
                  </a:lnTo>
                  <a:cubicBezTo>
                    <a:pt x="2494" y="3425"/>
                    <a:pt x="2747" y="3031"/>
                    <a:pt x="3047" y="2652"/>
                  </a:cubicBezTo>
                  <a:cubicBezTo>
                    <a:pt x="3331" y="2289"/>
                    <a:pt x="3615" y="1926"/>
                    <a:pt x="3615" y="1926"/>
                  </a:cubicBezTo>
                  <a:lnTo>
                    <a:pt x="127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5200275" y="777575"/>
              <a:ext cx="88425" cy="89600"/>
            </a:xfrm>
            <a:custGeom>
              <a:avLst/>
              <a:gdLst/>
              <a:ahLst/>
              <a:cxnLst/>
              <a:rect l="l" t="t" r="r" b="b"/>
              <a:pathLst>
                <a:path w="3537" h="3584" extrusionOk="0">
                  <a:moveTo>
                    <a:pt x="1563" y="1"/>
                  </a:moveTo>
                  <a:cubicBezTo>
                    <a:pt x="1563" y="1"/>
                    <a:pt x="1468" y="95"/>
                    <a:pt x="1311" y="222"/>
                  </a:cubicBezTo>
                  <a:cubicBezTo>
                    <a:pt x="1169" y="348"/>
                    <a:pt x="963" y="521"/>
                    <a:pt x="774" y="711"/>
                  </a:cubicBezTo>
                  <a:lnTo>
                    <a:pt x="237" y="1232"/>
                  </a:lnTo>
                  <a:cubicBezTo>
                    <a:pt x="95" y="1358"/>
                    <a:pt x="0" y="1469"/>
                    <a:pt x="0" y="1469"/>
                  </a:cubicBezTo>
                  <a:lnTo>
                    <a:pt x="2179" y="3584"/>
                  </a:lnTo>
                  <a:cubicBezTo>
                    <a:pt x="2179" y="3584"/>
                    <a:pt x="2242" y="3489"/>
                    <a:pt x="2368" y="3379"/>
                  </a:cubicBezTo>
                  <a:lnTo>
                    <a:pt x="2842" y="2937"/>
                  </a:lnTo>
                  <a:cubicBezTo>
                    <a:pt x="3000" y="2763"/>
                    <a:pt x="3173" y="2605"/>
                    <a:pt x="3315" y="2495"/>
                  </a:cubicBezTo>
                  <a:lnTo>
                    <a:pt x="3536" y="2305"/>
                  </a:lnTo>
                  <a:lnTo>
                    <a:pt x="15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5123325" y="727450"/>
              <a:ext cx="1016200" cy="1016600"/>
            </a:xfrm>
            <a:custGeom>
              <a:avLst/>
              <a:gdLst/>
              <a:ahLst/>
              <a:cxnLst/>
              <a:rect l="l" t="t" r="r" b="b"/>
              <a:pathLst>
                <a:path w="40648" h="40664" extrusionOk="0">
                  <a:moveTo>
                    <a:pt x="19953" y="1"/>
                  </a:moveTo>
                  <a:cubicBezTo>
                    <a:pt x="19716" y="17"/>
                    <a:pt x="19353" y="1"/>
                    <a:pt x="18895" y="48"/>
                  </a:cubicBezTo>
                  <a:cubicBezTo>
                    <a:pt x="17538" y="127"/>
                    <a:pt x="16212" y="364"/>
                    <a:pt x="14902" y="727"/>
                  </a:cubicBezTo>
                  <a:cubicBezTo>
                    <a:pt x="12881" y="1279"/>
                    <a:pt x="10955" y="2163"/>
                    <a:pt x="9203" y="3316"/>
                  </a:cubicBezTo>
                  <a:cubicBezTo>
                    <a:pt x="6914" y="4815"/>
                    <a:pt x="4941" y="6757"/>
                    <a:pt x="3426" y="9030"/>
                  </a:cubicBezTo>
                  <a:cubicBezTo>
                    <a:pt x="2558" y="10340"/>
                    <a:pt x="1847" y="11729"/>
                    <a:pt x="1295" y="13182"/>
                  </a:cubicBezTo>
                  <a:cubicBezTo>
                    <a:pt x="711" y="14744"/>
                    <a:pt x="316" y="16370"/>
                    <a:pt x="127" y="18028"/>
                  </a:cubicBezTo>
                  <a:cubicBezTo>
                    <a:pt x="63" y="18627"/>
                    <a:pt x="16" y="19227"/>
                    <a:pt x="0" y="19843"/>
                  </a:cubicBezTo>
                  <a:cubicBezTo>
                    <a:pt x="0" y="20174"/>
                    <a:pt x="0" y="20490"/>
                    <a:pt x="0" y="20822"/>
                  </a:cubicBezTo>
                  <a:cubicBezTo>
                    <a:pt x="32" y="21658"/>
                    <a:pt x="95" y="22479"/>
                    <a:pt x="206" y="23300"/>
                  </a:cubicBezTo>
                  <a:cubicBezTo>
                    <a:pt x="332" y="24200"/>
                    <a:pt x="521" y="25084"/>
                    <a:pt x="774" y="25952"/>
                  </a:cubicBezTo>
                  <a:cubicBezTo>
                    <a:pt x="884" y="26410"/>
                    <a:pt x="1058" y="26836"/>
                    <a:pt x="1200" y="27278"/>
                  </a:cubicBezTo>
                  <a:lnTo>
                    <a:pt x="1453" y="27925"/>
                  </a:lnTo>
                  <a:cubicBezTo>
                    <a:pt x="1531" y="28146"/>
                    <a:pt x="1626" y="28351"/>
                    <a:pt x="1737" y="28572"/>
                  </a:cubicBezTo>
                  <a:cubicBezTo>
                    <a:pt x="4925" y="35802"/>
                    <a:pt x="12029" y="40506"/>
                    <a:pt x="19937" y="40664"/>
                  </a:cubicBezTo>
                  <a:lnTo>
                    <a:pt x="20695" y="40664"/>
                  </a:lnTo>
                  <a:cubicBezTo>
                    <a:pt x="28603" y="40522"/>
                    <a:pt x="35707" y="35802"/>
                    <a:pt x="38911" y="28572"/>
                  </a:cubicBezTo>
                  <a:cubicBezTo>
                    <a:pt x="39006" y="28351"/>
                    <a:pt x="39100" y="28146"/>
                    <a:pt x="39179" y="27925"/>
                  </a:cubicBezTo>
                  <a:lnTo>
                    <a:pt x="39432" y="27278"/>
                  </a:lnTo>
                  <a:cubicBezTo>
                    <a:pt x="39574" y="26836"/>
                    <a:pt x="39748" y="26410"/>
                    <a:pt x="39858" y="25952"/>
                  </a:cubicBezTo>
                  <a:cubicBezTo>
                    <a:pt x="40111" y="25084"/>
                    <a:pt x="40300" y="24200"/>
                    <a:pt x="40442" y="23300"/>
                  </a:cubicBezTo>
                  <a:cubicBezTo>
                    <a:pt x="40553" y="22479"/>
                    <a:pt x="40616" y="21658"/>
                    <a:pt x="40632" y="20822"/>
                  </a:cubicBezTo>
                  <a:cubicBezTo>
                    <a:pt x="40647" y="20490"/>
                    <a:pt x="40647" y="20159"/>
                    <a:pt x="40632" y="19843"/>
                  </a:cubicBezTo>
                  <a:lnTo>
                    <a:pt x="39400" y="19843"/>
                  </a:lnTo>
                  <a:cubicBezTo>
                    <a:pt x="39416" y="20159"/>
                    <a:pt x="39416" y="20490"/>
                    <a:pt x="39400" y="20822"/>
                  </a:cubicBezTo>
                  <a:cubicBezTo>
                    <a:pt x="39384" y="21595"/>
                    <a:pt x="39306" y="22353"/>
                    <a:pt x="39195" y="23110"/>
                  </a:cubicBezTo>
                  <a:cubicBezTo>
                    <a:pt x="39085" y="23963"/>
                    <a:pt x="38895" y="24800"/>
                    <a:pt x="38658" y="25620"/>
                  </a:cubicBezTo>
                  <a:cubicBezTo>
                    <a:pt x="38564" y="26031"/>
                    <a:pt x="38406" y="26441"/>
                    <a:pt x="38264" y="26852"/>
                  </a:cubicBezTo>
                  <a:lnTo>
                    <a:pt x="38027" y="27467"/>
                  </a:lnTo>
                  <a:cubicBezTo>
                    <a:pt x="37964" y="27657"/>
                    <a:pt x="37869" y="27862"/>
                    <a:pt x="37774" y="28051"/>
                  </a:cubicBezTo>
                  <a:cubicBezTo>
                    <a:pt x="36306" y="31382"/>
                    <a:pt x="33907" y="34223"/>
                    <a:pt x="30876" y="36228"/>
                  </a:cubicBezTo>
                  <a:cubicBezTo>
                    <a:pt x="27845" y="38233"/>
                    <a:pt x="24325" y="39338"/>
                    <a:pt x="20695" y="39401"/>
                  </a:cubicBezTo>
                  <a:lnTo>
                    <a:pt x="19937" y="39401"/>
                  </a:lnTo>
                  <a:cubicBezTo>
                    <a:pt x="12518" y="39259"/>
                    <a:pt x="5857" y="34823"/>
                    <a:pt x="2857" y="28051"/>
                  </a:cubicBezTo>
                  <a:cubicBezTo>
                    <a:pt x="2763" y="27846"/>
                    <a:pt x="2684" y="27657"/>
                    <a:pt x="2605" y="27451"/>
                  </a:cubicBezTo>
                  <a:lnTo>
                    <a:pt x="2352" y="26852"/>
                  </a:lnTo>
                  <a:cubicBezTo>
                    <a:pt x="2226" y="26425"/>
                    <a:pt x="2068" y="26031"/>
                    <a:pt x="1958" y="25605"/>
                  </a:cubicBezTo>
                  <a:cubicBezTo>
                    <a:pt x="1721" y="24784"/>
                    <a:pt x="1547" y="23947"/>
                    <a:pt x="1421" y="23110"/>
                  </a:cubicBezTo>
                  <a:cubicBezTo>
                    <a:pt x="1310" y="22353"/>
                    <a:pt x="1247" y="21579"/>
                    <a:pt x="1216" y="20822"/>
                  </a:cubicBezTo>
                  <a:lnTo>
                    <a:pt x="1216" y="19827"/>
                  </a:lnTo>
                  <a:cubicBezTo>
                    <a:pt x="1232" y="19275"/>
                    <a:pt x="1279" y="18706"/>
                    <a:pt x="1342" y="18154"/>
                  </a:cubicBezTo>
                  <a:cubicBezTo>
                    <a:pt x="1674" y="15139"/>
                    <a:pt x="2747" y="12234"/>
                    <a:pt x="4436" y="9725"/>
                  </a:cubicBezTo>
                  <a:cubicBezTo>
                    <a:pt x="5857" y="7578"/>
                    <a:pt x="7704" y="5762"/>
                    <a:pt x="9850" y="4342"/>
                  </a:cubicBezTo>
                  <a:cubicBezTo>
                    <a:pt x="11508" y="3268"/>
                    <a:pt x="13307" y="2448"/>
                    <a:pt x="15217" y="1927"/>
                  </a:cubicBezTo>
                  <a:cubicBezTo>
                    <a:pt x="16433" y="1579"/>
                    <a:pt x="17696" y="1358"/>
                    <a:pt x="18958" y="1279"/>
                  </a:cubicBezTo>
                  <a:cubicBezTo>
                    <a:pt x="19201" y="1256"/>
                    <a:pt x="19435" y="1242"/>
                    <a:pt x="19673" y="1242"/>
                  </a:cubicBezTo>
                  <a:cubicBezTo>
                    <a:pt x="19761" y="1242"/>
                    <a:pt x="19848" y="1244"/>
                    <a:pt x="19937" y="1248"/>
                  </a:cubicBezTo>
                  <a:lnTo>
                    <a:pt x="19969" y="1248"/>
                  </a:lnTo>
                  <a:cubicBezTo>
                    <a:pt x="20205" y="1232"/>
                    <a:pt x="20316" y="1232"/>
                    <a:pt x="20316" y="1232"/>
                  </a:cubicBezTo>
                  <a:cubicBezTo>
                    <a:pt x="20316" y="1232"/>
                    <a:pt x="20426" y="1248"/>
                    <a:pt x="20663" y="1248"/>
                  </a:cubicBezTo>
                  <a:lnTo>
                    <a:pt x="20695" y="1248"/>
                  </a:lnTo>
                  <a:lnTo>
                    <a:pt x="2069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5192775" y="796925"/>
              <a:ext cx="877300" cy="877275"/>
            </a:xfrm>
            <a:custGeom>
              <a:avLst/>
              <a:gdLst/>
              <a:ahLst/>
              <a:cxnLst/>
              <a:rect l="l" t="t" r="r" b="b"/>
              <a:pathLst>
                <a:path w="35092" h="35091" extrusionOk="0">
                  <a:moveTo>
                    <a:pt x="17538" y="0"/>
                  </a:moveTo>
                  <a:cubicBezTo>
                    <a:pt x="17538" y="0"/>
                    <a:pt x="17443" y="0"/>
                    <a:pt x="17254" y="16"/>
                  </a:cubicBezTo>
                  <a:lnTo>
                    <a:pt x="17191" y="16"/>
                  </a:lnTo>
                  <a:lnTo>
                    <a:pt x="17191" y="2731"/>
                  </a:lnTo>
                  <a:lnTo>
                    <a:pt x="17317" y="2731"/>
                  </a:lnTo>
                  <a:cubicBezTo>
                    <a:pt x="17491" y="2715"/>
                    <a:pt x="17569" y="2715"/>
                    <a:pt x="17569" y="2715"/>
                  </a:cubicBezTo>
                  <a:cubicBezTo>
                    <a:pt x="17569" y="2715"/>
                    <a:pt x="17680" y="2731"/>
                    <a:pt x="17854" y="2731"/>
                  </a:cubicBezTo>
                  <a:lnTo>
                    <a:pt x="17948" y="2731"/>
                  </a:lnTo>
                  <a:cubicBezTo>
                    <a:pt x="18012" y="2727"/>
                    <a:pt x="18074" y="2725"/>
                    <a:pt x="18136" y="2725"/>
                  </a:cubicBezTo>
                  <a:cubicBezTo>
                    <a:pt x="18305" y="2725"/>
                    <a:pt x="18470" y="2739"/>
                    <a:pt x="18643" y="2762"/>
                  </a:cubicBezTo>
                  <a:cubicBezTo>
                    <a:pt x="19622" y="2810"/>
                    <a:pt x="20600" y="2983"/>
                    <a:pt x="21547" y="3252"/>
                  </a:cubicBezTo>
                  <a:cubicBezTo>
                    <a:pt x="23015" y="3646"/>
                    <a:pt x="24420" y="4294"/>
                    <a:pt x="25699" y="5130"/>
                  </a:cubicBezTo>
                  <a:cubicBezTo>
                    <a:pt x="28335" y="6851"/>
                    <a:pt x="30356" y="9376"/>
                    <a:pt x="31476" y="12328"/>
                  </a:cubicBezTo>
                  <a:cubicBezTo>
                    <a:pt x="31902" y="13465"/>
                    <a:pt x="32187" y="14649"/>
                    <a:pt x="32313" y="15848"/>
                  </a:cubicBezTo>
                  <a:cubicBezTo>
                    <a:pt x="32360" y="16259"/>
                    <a:pt x="32392" y="16654"/>
                    <a:pt x="32408" y="17064"/>
                  </a:cubicBezTo>
                  <a:cubicBezTo>
                    <a:pt x="32423" y="17380"/>
                    <a:pt x="32423" y="17711"/>
                    <a:pt x="32408" y="18043"/>
                  </a:cubicBezTo>
                  <a:cubicBezTo>
                    <a:pt x="32376" y="18611"/>
                    <a:pt x="32329" y="19163"/>
                    <a:pt x="32250" y="19732"/>
                  </a:cubicBezTo>
                  <a:cubicBezTo>
                    <a:pt x="32155" y="20379"/>
                    <a:pt x="32013" y="21026"/>
                    <a:pt x="31839" y="21657"/>
                  </a:cubicBezTo>
                  <a:cubicBezTo>
                    <a:pt x="31760" y="21989"/>
                    <a:pt x="31634" y="22289"/>
                    <a:pt x="31539" y="22620"/>
                  </a:cubicBezTo>
                  <a:lnTo>
                    <a:pt x="31334" y="23078"/>
                  </a:lnTo>
                  <a:cubicBezTo>
                    <a:pt x="31271" y="23252"/>
                    <a:pt x="31208" y="23394"/>
                    <a:pt x="31145" y="23552"/>
                  </a:cubicBezTo>
                  <a:cubicBezTo>
                    <a:pt x="29992" y="26140"/>
                    <a:pt x="28130" y="28350"/>
                    <a:pt x="25762" y="29913"/>
                  </a:cubicBezTo>
                  <a:cubicBezTo>
                    <a:pt x="23442" y="31460"/>
                    <a:pt x="20727" y="32313"/>
                    <a:pt x="17948" y="32376"/>
                  </a:cubicBezTo>
                  <a:lnTo>
                    <a:pt x="17191" y="32376"/>
                  </a:lnTo>
                  <a:cubicBezTo>
                    <a:pt x="14397" y="32313"/>
                    <a:pt x="11682" y="31460"/>
                    <a:pt x="9361" y="29913"/>
                  </a:cubicBezTo>
                  <a:cubicBezTo>
                    <a:pt x="7009" y="28350"/>
                    <a:pt x="5146" y="26140"/>
                    <a:pt x="3994" y="23552"/>
                  </a:cubicBezTo>
                  <a:cubicBezTo>
                    <a:pt x="3915" y="23410"/>
                    <a:pt x="3852" y="23252"/>
                    <a:pt x="3805" y="23078"/>
                  </a:cubicBezTo>
                  <a:lnTo>
                    <a:pt x="3600" y="22620"/>
                  </a:lnTo>
                  <a:cubicBezTo>
                    <a:pt x="3505" y="22289"/>
                    <a:pt x="3379" y="21989"/>
                    <a:pt x="3300" y="21657"/>
                  </a:cubicBezTo>
                  <a:cubicBezTo>
                    <a:pt x="3110" y="21026"/>
                    <a:pt x="2968" y="20379"/>
                    <a:pt x="2873" y="19732"/>
                  </a:cubicBezTo>
                  <a:cubicBezTo>
                    <a:pt x="2810" y="19163"/>
                    <a:pt x="2747" y="18611"/>
                    <a:pt x="2731" y="18043"/>
                  </a:cubicBezTo>
                  <a:cubicBezTo>
                    <a:pt x="2716" y="17711"/>
                    <a:pt x="2716" y="17380"/>
                    <a:pt x="2731" y="17064"/>
                  </a:cubicBezTo>
                  <a:lnTo>
                    <a:pt x="32" y="17064"/>
                  </a:lnTo>
                  <a:cubicBezTo>
                    <a:pt x="1" y="17380"/>
                    <a:pt x="1" y="17711"/>
                    <a:pt x="32" y="18043"/>
                  </a:cubicBezTo>
                  <a:cubicBezTo>
                    <a:pt x="48" y="18737"/>
                    <a:pt x="95" y="19432"/>
                    <a:pt x="190" y="20110"/>
                  </a:cubicBezTo>
                  <a:cubicBezTo>
                    <a:pt x="300" y="20884"/>
                    <a:pt x="474" y="21657"/>
                    <a:pt x="695" y="22415"/>
                  </a:cubicBezTo>
                  <a:cubicBezTo>
                    <a:pt x="790" y="22794"/>
                    <a:pt x="932" y="23157"/>
                    <a:pt x="1058" y="23536"/>
                  </a:cubicBezTo>
                  <a:lnTo>
                    <a:pt x="1263" y="24104"/>
                  </a:lnTo>
                  <a:cubicBezTo>
                    <a:pt x="1342" y="24294"/>
                    <a:pt x="1421" y="24467"/>
                    <a:pt x="1500" y="24657"/>
                  </a:cubicBezTo>
                  <a:cubicBezTo>
                    <a:pt x="4263" y="30876"/>
                    <a:pt x="10356" y="34949"/>
                    <a:pt x="17159" y="35091"/>
                  </a:cubicBezTo>
                  <a:lnTo>
                    <a:pt x="17917" y="35091"/>
                  </a:lnTo>
                  <a:cubicBezTo>
                    <a:pt x="24720" y="34933"/>
                    <a:pt x="30829" y="30876"/>
                    <a:pt x="33592" y="24657"/>
                  </a:cubicBezTo>
                  <a:cubicBezTo>
                    <a:pt x="33670" y="24467"/>
                    <a:pt x="33749" y="24294"/>
                    <a:pt x="33828" y="24104"/>
                  </a:cubicBezTo>
                  <a:lnTo>
                    <a:pt x="34033" y="23536"/>
                  </a:lnTo>
                  <a:cubicBezTo>
                    <a:pt x="34160" y="23157"/>
                    <a:pt x="34302" y="22810"/>
                    <a:pt x="34412" y="22415"/>
                  </a:cubicBezTo>
                  <a:cubicBezTo>
                    <a:pt x="34618" y="21657"/>
                    <a:pt x="34791" y="20884"/>
                    <a:pt x="34902" y="20110"/>
                  </a:cubicBezTo>
                  <a:cubicBezTo>
                    <a:pt x="34996" y="19432"/>
                    <a:pt x="35044" y="18737"/>
                    <a:pt x="35060" y="18043"/>
                  </a:cubicBezTo>
                  <a:cubicBezTo>
                    <a:pt x="35091" y="17711"/>
                    <a:pt x="35091" y="17380"/>
                    <a:pt x="35060" y="17064"/>
                  </a:cubicBezTo>
                  <a:cubicBezTo>
                    <a:pt x="35060" y="16559"/>
                    <a:pt x="35028" y="16054"/>
                    <a:pt x="34965" y="15549"/>
                  </a:cubicBezTo>
                  <a:cubicBezTo>
                    <a:pt x="34807" y="14128"/>
                    <a:pt x="34460" y="12723"/>
                    <a:pt x="33970" y="11381"/>
                  </a:cubicBezTo>
                  <a:cubicBezTo>
                    <a:pt x="32644" y="7893"/>
                    <a:pt x="30261" y="4909"/>
                    <a:pt x="27151" y="2873"/>
                  </a:cubicBezTo>
                  <a:cubicBezTo>
                    <a:pt x="25636" y="1878"/>
                    <a:pt x="23978" y="1121"/>
                    <a:pt x="22226" y="647"/>
                  </a:cubicBezTo>
                  <a:cubicBezTo>
                    <a:pt x="21105" y="316"/>
                    <a:pt x="19953" y="126"/>
                    <a:pt x="18801" y="47"/>
                  </a:cubicBezTo>
                  <a:cubicBezTo>
                    <a:pt x="18422" y="0"/>
                    <a:pt x="18138" y="16"/>
                    <a:pt x="179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985625" y="1148125"/>
              <a:ext cx="3454625" cy="25"/>
            </a:xfrm>
            <a:custGeom>
              <a:avLst/>
              <a:gdLst/>
              <a:ahLst/>
              <a:cxnLst/>
              <a:rect l="l" t="t" r="r" b="b"/>
              <a:pathLst>
                <a:path w="138185" h="1" extrusionOk="0">
                  <a:moveTo>
                    <a:pt x="138184" y="1"/>
                  </a:moveTo>
                  <a:lnTo>
                    <a:pt x="0" y="1"/>
                  </a:lnTo>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a:off x="4390875" y="1143000"/>
              <a:ext cx="49375" cy="9900"/>
            </a:xfrm>
            <a:custGeom>
              <a:avLst/>
              <a:gdLst/>
              <a:ahLst/>
              <a:cxnLst/>
              <a:rect l="l" t="t" r="r" b="b"/>
              <a:pathLst>
                <a:path w="1975" h="396" extrusionOk="0">
                  <a:moveTo>
                    <a:pt x="1" y="1"/>
                  </a:moveTo>
                  <a:lnTo>
                    <a:pt x="1" y="395"/>
                  </a:lnTo>
                  <a:lnTo>
                    <a:pt x="1974" y="395"/>
                  </a:lnTo>
                  <a:lnTo>
                    <a:pt x="19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1182925" y="1143000"/>
              <a:ext cx="3060000" cy="9900"/>
            </a:xfrm>
            <a:custGeom>
              <a:avLst/>
              <a:gdLst/>
              <a:ahLst/>
              <a:cxnLst/>
              <a:rect l="l" t="t" r="r" b="b"/>
              <a:pathLst>
                <a:path w="122400" h="396" extrusionOk="0">
                  <a:moveTo>
                    <a:pt x="1" y="1"/>
                  </a:moveTo>
                  <a:lnTo>
                    <a:pt x="1" y="395"/>
                  </a:lnTo>
                  <a:lnTo>
                    <a:pt x="4010" y="395"/>
                  </a:lnTo>
                  <a:lnTo>
                    <a:pt x="3947" y="1"/>
                  </a:lnTo>
                  <a:close/>
                  <a:moveTo>
                    <a:pt x="9866" y="1"/>
                  </a:moveTo>
                  <a:lnTo>
                    <a:pt x="9866" y="395"/>
                  </a:lnTo>
                  <a:lnTo>
                    <a:pt x="13876" y="395"/>
                  </a:lnTo>
                  <a:lnTo>
                    <a:pt x="13813" y="1"/>
                  </a:lnTo>
                  <a:close/>
                  <a:moveTo>
                    <a:pt x="19795" y="1"/>
                  </a:moveTo>
                  <a:lnTo>
                    <a:pt x="19795" y="395"/>
                  </a:lnTo>
                  <a:lnTo>
                    <a:pt x="23742" y="395"/>
                  </a:lnTo>
                  <a:lnTo>
                    <a:pt x="23742" y="1"/>
                  </a:lnTo>
                  <a:close/>
                  <a:moveTo>
                    <a:pt x="29661" y="1"/>
                  </a:moveTo>
                  <a:lnTo>
                    <a:pt x="29661" y="395"/>
                  </a:lnTo>
                  <a:lnTo>
                    <a:pt x="33607" y="395"/>
                  </a:lnTo>
                  <a:lnTo>
                    <a:pt x="33607" y="1"/>
                  </a:lnTo>
                  <a:close/>
                  <a:moveTo>
                    <a:pt x="39527" y="1"/>
                  </a:moveTo>
                  <a:lnTo>
                    <a:pt x="39527" y="395"/>
                  </a:lnTo>
                  <a:lnTo>
                    <a:pt x="43473" y="395"/>
                  </a:lnTo>
                  <a:lnTo>
                    <a:pt x="43473" y="1"/>
                  </a:lnTo>
                  <a:close/>
                  <a:moveTo>
                    <a:pt x="49393" y="1"/>
                  </a:moveTo>
                  <a:lnTo>
                    <a:pt x="49393" y="395"/>
                  </a:lnTo>
                  <a:lnTo>
                    <a:pt x="53339" y="395"/>
                  </a:lnTo>
                  <a:lnTo>
                    <a:pt x="53339" y="1"/>
                  </a:lnTo>
                  <a:close/>
                  <a:moveTo>
                    <a:pt x="59258" y="1"/>
                  </a:moveTo>
                  <a:lnTo>
                    <a:pt x="59258" y="395"/>
                  </a:lnTo>
                  <a:lnTo>
                    <a:pt x="63205" y="395"/>
                  </a:lnTo>
                  <a:lnTo>
                    <a:pt x="63205" y="1"/>
                  </a:lnTo>
                  <a:close/>
                  <a:moveTo>
                    <a:pt x="69124" y="1"/>
                  </a:moveTo>
                  <a:lnTo>
                    <a:pt x="69124" y="395"/>
                  </a:lnTo>
                  <a:lnTo>
                    <a:pt x="73071" y="395"/>
                  </a:lnTo>
                  <a:lnTo>
                    <a:pt x="73071" y="1"/>
                  </a:lnTo>
                  <a:close/>
                  <a:moveTo>
                    <a:pt x="78990" y="1"/>
                  </a:moveTo>
                  <a:lnTo>
                    <a:pt x="78990" y="395"/>
                  </a:lnTo>
                  <a:lnTo>
                    <a:pt x="82936" y="395"/>
                  </a:lnTo>
                  <a:lnTo>
                    <a:pt x="82936" y="1"/>
                  </a:lnTo>
                  <a:close/>
                  <a:moveTo>
                    <a:pt x="88856" y="1"/>
                  </a:moveTo>
                  <a:lnTo>
                    <a:pt x="88856" y="395"/>
                  </a:lnTo>
                  <a:lnTo>
                    <a:pt x="92802" y="395"/>
                  </a:lnTo>
                  <a:lnTo>
                    <a:pt x="92802" y="1"/>
                  </a:lnTo>
                  <a:close/>
                  <a:moveTo>
                    <a:pt x="98722" y="1"/>
                  </a:moveTo>
                  <a:lnTo>
                    <a:pt x="98722" y="395"/>
                  </a:lnTo>
                  <a:lnTo>
                    <a:pt x="102668" y="395"/>
                  </a:lnTo>
                  <a:lnTo>
                    <a:pt x="102668" y="1"/>
                  </a:lnTo>
                  <a:close/>
                  <a:moveTo>
                    <a:pt x="108587" y="1"/>
                  </a:moveTo>
                  <a:lnTo>
                    <a:pt x="108587" y="395"/>
                  </a:lnTo>
                  <a:lnTo>
                    <a:pt x="112534" y="395"/>
                  </a:lnTo>
                  <a:lnTo>
                    <a:pt x="112534" y="1"/>
                  </a:lnTo>
                  <a:close/>
                  <a:moveTo>
                    <a:pt x="118453" y="1"/>
                  </a:moveTo>
                  <a:lnTo>
                    <a:pt x="118453" y="395"/>
                  </a:lnTo>
                  <a:lnTo>
                    <a:pt x="122399" y="395"/>
                  </a:lnTo>
                  <a:lnTo>
                    <a:pt x="12239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985625" y="1143000"/>
              <a:ext cx="49350" cy="9900"/>
            </a:xfrm>
            <a:custGeom>
              <a:avLst/>
              <a:gdLst/>
              <a:ahLst/>
              <a:cxnLst/>
              <a:rect l="l" t="t" r="r" b="b"/>
              <a:pathLst>
                <a:path w="1974" h="396" extrusionOk="0">
                  <a:moveTo>
                    <a:pt x="0" y="1"/>
                  </a:moveTo>
                  <a:lnTo>
                    <a:pt x="0" y="395"/>
                  </a:lnTo>
                  <a:lnTo>
                    <a:pt x="1973" y="395"/>
                  </a:ln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3768950" y="1234950"/>
              <a:ext cx="1996075" cy="1983850"/>
            </a:xfrm>
            <a:custGeom>
              <a:avLst/>
              <a:gdLst/>
              <a:ahLst/>
              <a:cxnLst/>
              <a:rect l="l" t="t" r="r" b="b"/>
              <a:pathLst>
                <a:path w="79843" h="79354" extrusionOk="0">
                  <a:moveTo>
                    <a:pt x="48" y="1"/>
                  </a:moveTo>
                  <a:cubicBezTo>
                    <a:pt x="16" y="916"/>
                    <a:pt x="0" y="1832"/>
                    <a:pt x="0" y="2716"/>
                  </a:cubicBezTo>
                  <a:cubicBezTo>
                    <a:pt x="0" y="12992"/>
                    <a:pt x="2226" y="23158"/>
                    <a:pt x="6535" y="32503"/>
                  </a:cubicBezTo>
                  <a:cubicBezTo>
                    <a:pt x="10687" y="41579"/>
                    <a:pt x="16606" y="49756"/>
                    <a:pt x="24104" y="56844"/>
                  </a:cubicBezTo>
                  <a:cubicBezTo>
                    <a:pt x="31508" y="63836"/>
                    <a:pt x="40142" y="69409"/>
                    <a:pt x="49566" y="73276"/>
                  </a:cubicBezTo>
                  <a:cubicBezTo>
                    <a:pt x="59163" y="77254"/>
                    <a:pt x="69455" y="79322"/>
                    <a:pt x="79842" y="79353"/>
                  </a:cubicBezTo>
                  <a:lnTo>
                    <a:pt x="79842" y="78959"/>
                  </a:lnTo>
                  <a:cubicBezTo>
                    <a:pt x="36780" y="78833"/>
                    <a:pt x="395" y="43915"/>
                    <a:pt x="395" y="2716"/>
                  </a:cubicBezTo>
                  <a:cubicBezTo>
                    <a:pt x="395" y="1832"/>
                    <a:pt x="411" y="932"/>
                    <a:pt x="442" y="16"/>
                  </a:cubicBezTo>
                  <a:lnTo>
                    <a:pt x="4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2737775" y="1234950"/>
              <a:ext cx="3052900" cy="3052525"/>
            </a:xfrm>
            <a:custGeom>
              <a:avLst/>
              <a:gdLst/>
              <a:ahLst/>
              <a:cxnLst/>
              <a:rect l="l" t="t" r="r" b="b"/>
              <a:pathLst>
                <a:path w="122116" h="122101" extrusionOk="0">
                  <a:moveTo>
                    <a:pt x="48" y="1"/>
                  </a:moveTo>
                  <a:cubicBezTo>
                    <a:pt x="32" y="964"/>
                    <a:pt x="16" y="1848"/>
                    <a:pt x="16" y="2716"/>
                  </a:cubicBezTo>
                  <a:cubicBezTo>
                    <a:pt x="0" y="18722"/>
                    <a:pt x="3347" y="34555"/>
                    <a:pt x="9835" y="49188"/>
                  </a:cubicBezTo>
                  <a:cubicBezTo>
                    <a:pt x="16086" y="63363"/>
                    <a:pt x="25004" y="76133"/>
                    <a:pt x="36370" y="87136"/>
                  </a:cubicBezTo>
                  <a:cubicBezTo>
                    <a:pt x="47593" y="98043"/>
                    <a:pt x="60789" y="106725"/>
                    <a:pt x="75233" y="112724"/>
                  </a:cubicBezTo>
                  <a:cubicBezTo>
                    <a:pt x="90050" y="118912"/>
                    <a:pt x="105951" y="122100"/>
                    <a:pt x="121996" y="122100"/>
                  </a:cubicBezTo>
                  <a:cubicBezTo>
                    <a:pt x="122036" y="122100"/>
                    <a:pt x="122076" y="122100"/>
                    <a:pt x="122115" y="122100"/>
                  </a:cubicBezTo>
                  <a:lnTo>
                    <a:pt x="122115" y="121690"/>
                  </a:lnTo>
                  <a:cubicBezTo>
                    <a:pt x="56149" y="121690"/>
                    <a:pt x="411" y="67199"/>
                    <a:pt x="411" y="2700"/>
                  </a:cubicBezTo>
                  <a:cubicBezTo>
                    <a:pt x="411" y="1848"/>
                    <a:pt x="427" y="964"/>
                    <a:pt x="44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1722000" y="1234950"/>
              <a:ext cx="4036700" cy="4103025"/>
            </a:xfrm>
            <a:custGeom>
              <a:avLst/>
              <a:gdLst/>
              <a:ahLst/>
              <a:cxnLst/>
              <a:rect l="l" t="t" r="r" b="b"/>
              <a:pathLst>
                <a:path w="161468" h="164121" extrusionOk="0">
                  <a:moveTo>
                    <a:pt x="79" y="1"/>
                  </a:moveTo>
                  <a:cubicBezTo>
                    <a:pt x="63" y="1043"/>
                    <a:pt x="63" y="1911"/>
                    <a:pt x="63" y="2716"/>
                  </a:cubicBezTo>
                  <a:cubicBezTo>
                    <a:pt x="0" y="67609"/>
                    <a:pt x="38848" y="126204"/>
                    <a:pt x="98626" y="151429"/>
                  </a:cubicBezTo>
                  <a:cubicBezTo>
                    <a:pt x="118392" y="159797"/>
                    <a:pt x="139642" y="164121"/>
                    <a:pt x="161101" y="164121"/>
                  </a:cubicBezTo>
                  <a:cubicBezTo>
                    <a:pt x="161218" y="164121"/>
                    <a:pt x="161335" y="164121"/>
                    <a:pt x="161452" y="164121"/>
                  </a:cubicBezTo>
                  <a:lnTo>
                    <a:pt x="161468" y="163726"/>
                  </a:lnTo>
                  <a:cubicBezTo>
                    <a:pt x="72676" y="163726"/>
                    <a:pt x="458" y="91492"/>
                    <a:pt x="458" y="2716"/>
                  </a:cubicBezTo>
                  <a:cubicBezTo>
                    <a:pt x="458" y="1895"/>
                    <a:pt x="458" y="1043"/>
                    <a:pt x="47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1600450"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2617800" y="999750"/>
              <a:ext cx="252600" cy="252600"/>
            </a:xfrm>
            <a:custGeom>
              <a:avLst/>
              <a:gdLst/>
              <a:ahLst/>
              <a:cxnLst/>
              <a:rect l="l" t="t" r="r" b="b"/>
              <a:pathLst>
                <a:path w="10104" h="10104" extrusionOk="0">
                  <a:moveTo>
                    <a:pt x="1" y="1"/>
                  </a:moveTo>
                  <a:lnTo>
                    <a:pt x="1"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3649775"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5612675" y="4156825"/>
              <a:ext cx="236000" cy="245075"/>
            </a:xfrm>
            <a:custGeom>
              <a:avLst/>
              <a:gdLst/>
              <a:ahLst/>
              <a:cxnLst/>
              <a:rect l="l" t="t" r="r" b="b"/>
              <a:pathLst>
                <a:path w="9440" h="9803" extrusionOk="0">
                  <a:moveTo>
                    <a:pt x="0" y="0"/>
                  </a:moveTo>
                  <a:lnTo>
                    <a:pt x="0" y="9803"/>
                  </a:lnTo>
                  <a:lnTo>
                    <a:pt x="9440" y="4909"/>
                  </a:lnTo>
                  <a:lnTo>
                    <a:pt x="0"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5615025" y="3092875"/>
              <a:ext cx="236025" cy="245500"/>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5433773" y="2180250"/>
            <a:ext cx="3012300" cy="783000"/>
          </a:xfrm>
          <a:prstGeom prst="rect">
            <a:avLst/>
          </a:prstGeom>
        </p:spPr>
        <p:txBody>
          <a:bodyPr spcFirstLastPara="1" wrap="square" lIns="91425" tIns="91425" rIns="91425" bIns="91425" anchor="t" anchorCtr="0">
            <a:noAutofit/>
          </a:bodyPr>
          <a:lstStyle/>
          <a:p>
            <a:pPr marL="0" lvl="0" indent="0">
              <a:lnSpc>
                <a:spcPct val="100000"/>
              </a:lnSpc>
              <a:buClr>
                <a:schemeClr val="dk1"/>
              </a:buClr>
              <a:buSzPts val="1100"/>
            </a:pPr>
            <a:r>
              <a:rPr lang="en-US" dirty="0"/>
              <a:t>Python focuses on code readability. The language is versatile, neat, easy to use and learn, readable, and well-structured</a:t>
            </a:r>
            <a:r>
              <a:rPr lang="en-US" dirty="0" smtClean="0"/>
              <a:t>.</a:t>
            </a:r>
          </a:p>
          <a:p>
            <a:pPr marL="0" lvl="0" indent="0">
              <a:lnSpc>
                <a:spcPct val="100000"/>
              </a:lnSpc>
              <a:buClr>
                <a:schemeClr val="dk1"/>
              </a:buClr>
              <a:buSzPts val="1100"/>
            </a:pPr>
            <a:endParaRPr lang="en-US" dirty="0">
              <a:solidFill>
                <a:srgbClr val="F3F3F3"/>
              </a:solidFill>
            </a:endParaRPr>
          </a:p>
          <a:p>
            <a:pPr marL="0" lvl="0" indent="0">
              <a:lnSpc>
                <a:spcPct val="100000"/>
              </a:lnSpc>
              <a:buClr>
                <a:schemeClr val="dk1"/>
              </a:buClr>
              <a:buSzPts val="1100"/>
            </a:pPr>
            <a:r>
              <a:rPr lang="en-US" dirty="0"/>
              <a:t>You can find a library for basically anything you could imagine: from web development, through game development, to machine learning.</a:t>
            </a:r>
            <a:endParaRPr dirty="0">
              <a:solidFill>
                <a:srgbClr val="F3F3F3"/>
              </a:solidFill>
            </a:endParaRPr>
          </a:p>
        </p:txBody>
      </p:sp>
      <p:sp>
        <p:nvSpPr>
          <p:cNvPr id="621" name="Google Shape;621;p28"/>
          <p:cNvSpPr txBox="1">
            <a:spLocks noGrp="1"/>
          </p:cNvSpPr>
          <p:nvPr>
            <p:ph type="title"/>
          </p:nvPr>
        </p:nvSpPr>
        <p:spPr>
          <a:xfrm>
            <a:off x="1158465" y="2259300"/>
            <a:ext cx="279720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F3F3F3"/>
                </a:solidFill>
              </a:rPr>
              <a:t>WHY PYTHON </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7</a:t>
            </a:fld>
            <a:endParaRPr/>
          </a:p>
        </p:txBody>
      </p:sp>
      <p:grpSp>
        <p:nvGrpSpPr>
          <p:cNvPr id="624" name="Google Shape;624;p28"/>
          <p:cNvGrpSpPr/>
          <p:nvPr/>
        </p:nvGrpSpPr>
        <p:grpSpPr>
          <a:xfrm>
            <a:off x="3199414" y="3095733"/>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80"/>
        <p:cNvGrpSpPr/>
        <p:nvPr/>
      </p:nvGrpSpPr>
      <p:grpSpPr>
        <a:xfrm>
          <a:off x="0" y="0"/>
          <a:ext cx="0" cy="0"/>
          <a:chOff x="0" y="0"/>
          <a:chExt cx="0" cy="0"/>
        </a:xfrm>
      </p:grpSpPr>
      <p:sp>
        <p:nvSpPr>
          <p:cNvPr id="1182" name="Google Shape;1182;p38"/>
          <p:cNvSpPr/>
          <p:nvPr/>
        </p:nvSpPr>
        <p:spPr>
          <a:xfrm>
            <a:off x="4581426" y="2536174"/>
            <a:ext cx="214" cy="412"/>
          </a:xfrm>
          <a:custGeom>
            <a:avLst/>
            <a:gdLst/>
            <a:ahLst/>
            <a:cxnLst/>
            <a:rect l="l" t="t" r="r" b="b"/>
            <a:pathLst>
              <a:path w="13" h="25" extrusionOk="0">
                <a:moveTo>
                  <a:pt x="1" y="0"/>
                </a:moveTo>
                <a:lnTo>
                  <a:pt x="1" y="24"/>
                </a:lnTo>
                <a:lnTo>
                  <a:pt x="13" y="24"/>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4581426" y="2536570"/>
            <a:ext cx="214" cy="16"/>
          </a:xfrm>
          <a:custGeom>
            <a:avLst/>
            <a:gdLst/>
            <a:ahLst/>
            <a:cxnLst/>
            <a:rect l="l" t="t" r="r" b="b"/>
            <a:pathLst>
              <a:path w="13" h="1" extrusionOk="0">
                <a:moveTo>
                  <a:pt x="1" y="0"/>
                </a:moveTo>
                <a:lnTo>
                  <a:pt x="13" y="0"/>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4581426" y="2536570"/>
            <a:ext cx="214" cy="412"/>
          </a:xfrm>
          <a:custGeom>
            <a:avLst/>
            <a:gdLst/>
            <a:ahLst/>
            <a:cxnLst/>
            <a:rect l="l" t="t" r="r" b="b"/>
            <a:pathLst>
              <a:path w="13" h="25" extrusionOk="0">
                <a:moveTo>
                  <a:pt x="1" y="0"/>
                </a:moveTo>
                <a:lnTo>
                  <a:pt x="1" y="24"/>
                </a:lnTo>
                <a:lnTo>
                  <a:pt x="13"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txBox="1">
            <a:spLocks noGrp="1"/>
          </p:cNvSpPr>
          <p:nvPr>
            <p:ph type="subTitle" idx="3"/>
          </p:nvPr>
        </p:nvSpPr>
        <p:spPr>
          <a:xfrm>
            <a:off x="5846070" y="2817737"/>
            <a:ext cx="2388300" cy="607500"/>
          </a:xfrm>
          <a:prstGeom prst="rect">
            <a:avLst/>
          </a:prstGeom>
        </p:spPr>
        <p:txBody>
          <a:bodyPr spcFirstLastPara="1" wrap="square" lIns="91425" tIns="91425" rIns="91425" bIns="91425" anchor="t" anchorCtr="0">
            <a:noAutofit/>
          </a:bodyPr>
          <a:lstStyle/>
          <a:p>
            <a:pPr marL="0" lvl="0" indent="0"/>
            <a:r>
              <a:rPr lang="en-US" sz="1050" dirty="0"/>
              <a:t/>
            </a:r>
            <a:br>
              <a:rPr lang="en-US" sz="1050" dirty="0"/>
            </a:br>
            <a:r>
              <a:rPr lang="en-US" sz="1050" u="sng" dirty="0">
                <a:hlinkClick r:id="rId4"/>
              </a:rPr>
              <a:t>Indeed.com</a:t>
            </a:r>
            <a:r>
              <a:rPr lang="en-US" sz="1050" dirty="0"/>
              <a:t>, a worldwide employment-related search engine for job listings, ranked </a:t>
            </a:r>
            <a:r>
              <a:rPr lang="en-US" sz="1050" u="sng" dirty="0">
                <a:hlinkClick r:id="rId5"/>
              </a:rPr>
              <a:t>Python as the third most profitable programming language in the world</a:t>
            </a:r>
            <a:r>
              <a:rPr lang="en-US" sz="1050" dirty="0"/>
              <a:t>.</a:t>
            </a:r>
            <a:r>
              <a:rPr lang="en-US" dirty="0"/>
              <a:t> </a:t>
            </a:r>
            <a:endParaRPr dirty="0">
              <a:solidFill>
                <a:srgbClr val="F3F3F3"/>
              </a:solidFill>
            </a:endParaRPr>
          </a:p>
        </p:txBody>
      </p:sp>
      <p:sp>
        <p:nvSpPr>
          <p:cNvPr id="1187" name="Google Shape;1187;p38"/>
          <p:cNvSpPr txBox="1">
            <a:spLocks noGrp="1"/>
          </p:cNvSpPr>
          <p:nvPr>
            <p:ph type="subTitle" idx="1"/>
          </p:nvPr>
        </p:nvSpPr>
        <p:spPr>
          <a:xfrm>
            <a:off x="740813" y="1648808"/>
            <a:ext cx="2388300" cy="1112400"/>
          </a:xfrm>
          <a:prstGeom prst="rect">
            <a:avLst/>
          </a:prstGeom>
        </p:spPr>
        <p:txBody>
          <a:bodyPr spcFirstLastPara="1" wrap="square" lIns="91425" tIns="91425" rIns="91425" bIns="91425" anchor="t" anchorCtr="0">
            <a:noAutofit/>
          </a:bodyPr>
          <a:lstStyle/>
          <a:p>
            <a:pPr marL="0" lvl="0" indent="0"/>
            <a:r>
              <a:rPr lang="en-US" sz="1050" dirty="0">
                <a:solidFill>
                  <a:schemeClr val="bg1"/>
                </a:solidFill>
              </a:rPr>
              <a:t>Python is the fastest growing programming language according to </a:t>
            </a:r>
            <a:r>
              <a:rPr lang="en-US" sz="1050" dirty="0" smtClean="0">
                <a:solidFill>
                  <a:schemeClr val="bg1"/>
                </a:solidFill>
                <a:hlinkClick r:id="rId6"/>
              </a:rPr>
              <a:t>StackOverflow </a:t>
            </a:r>
            <a:r>
              <a:rPr lang="en-US" sz="1050" dirty="0">
                <a:solidFill>
                  <a:schemeClr val="bg1"/>
                </a:solidFill>
                <a:hlinkClick r:id="rId6"/>
              </a:rPr>
              <a:t>Trends</a:t>
            </a:r>
            <a:r>
              <a:rPr lang="en-US" sz="1050" dirty="0">
                <a:solidFill>
                  <a:schemeClr val="bg1"/>
                </a:solidFill>
              </a:rPr>
              <a:t>.</a:t>
            </a:r>
            <a:endParaRPr sz="1050" dirty="0">
              <a:solidFill>
                <a:schemeClr val="bg1"/>
              </a:solidFill>
            </a:endParaRPr>
          </a:p>
        </p:txBody>
      </p:sp>
      <p:grpSp>
        <p:nvGrpSpPr>
          <p:cNvPr id="1189" name="Google Shape;1189;p38"/>
          <p:cNvGrpSpPr/>
          <p:nvPr/>
        </p:nvGrpSpPr>
        <p:grpSpPr>
          <a:xfrm>
            <a:off x="3470917" y="1606687"/>
            <a:ext cx="2202167" cy="2202148"/>
            <a:chOff x="2220800" y="1544675"/>
            <a:chExt cx="2904850" cy="2904825"/>
          </a:xfrm>
        </p:grpSpPr>
        <p:sp>
          <p:nvSpPr>
            <p:cNvPr id="1190" name="Google Shape;1190;p38"/>
            <p:cNvSpPr/>
            <p:nvPr/>
          </p:nvSpPr>
          <p:spPr>
            <a:xfrm>
              <a:off x="2479750" y="1803625"/>
              <a:ext cx="2386950" cy="2386925"/>
            </a:xfrm>
            <a:custGeom>
              <a:avLst/>
              <a:gdLst/>
              <a:ahLst/>
              <a:cxnLst/>
              <a:rect l="l" t="t" r="r" b="b"/>
              <a:pathLst>
                <a:path w="95478" h="95477" extrusionOk="0">
                  <a:moveTo>
                    <a:pt x="47745" y="739"/>
                  </a:moveTo>
                  <a:cubicBezTo>
                    <a:pt x="73653" y="739"/>
                    <a:pt x="94739" y="21837"/>
                    <a:pt x="94739" y="47744"/>
                  </a:cubicBezTo>
                  <a:cubicBezTo>
                    <a:pt x="94739" y="73652"/>
                    <a:pt x="73653" y="94738"/>
                    <a:pt x="47745" y="94738"/>
                  </a:cubicBezTo>
                  <a:cubicBezTo>
                    <a:pt x="21825" y="94738"/>
                    <a:pt x="739" y="73652"/>
                    <a:pt x="739" y="47744"/>
                  </a:cubicBezTo>
                  <a:cubicBezTo>
                    <a:pt x="739" y="21825"/>
                    <a:pt x="21825" y="739"/>
                    <a:pt x="47745" y="739"/>
                  </a:cubicBezTo>
                  <a:close/>
                  <a:moveTo>
                    <a:pt x="47745" y="1"/>
                  </a:moveTo>
                  <a:cubicBezTo>
                    <a:pt x="21420" y="1"/>
                    <a:pt x="1" y="21420"/>
                    <a:pt x="1" y="47744"/>
                  </a:cubicBezTo>
                  <a:cubicBezTo>
                    <a:pt x="1" y="74057"/>
                    <a:pt x="21420" y="95477"/>
                    <a:pt x="47745" y="95477"/>
                  </a:cubicBezTo>
                  <a:cubicBezTo>
                    <a:pt x="74058" y="95477"/>
                    <a:pt x="95477" y="74069"/>
                    <a:pt x="95477" y="47744"/>
                  </a:cubicBezTo>
                  <a:cubicBezTo>
                    <a:pt x="95477" y="21420"/>
                    <a:pt x="74058" y="1"/>
                    <a:pt x="47745"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590025" y="1544675"/>
              <a:ext cx="119075" cy="170575"/>
            </a:xfrm>
            <a:custGeom>
              <a:avLst/>
              <a:gdLst/>
              <a:ahLst/>
              <a:cxnLst/>
              <a:rect l="l" t="t" r="r" b="b"/>
              <a:pathLst>
                <a:path w="4763" h="6823" extrusionOk="0">
                  <a:moveTo>
                    <a:pt x="4656" y="0"/>
                  </a:moveTo>
                  <a:lnTo>
                    <a:pt x="0" y="72"/>
                  </a:lnTo>
                  <a:lnTo>
                    <a:pt x="119" y="6822"/>
                  </a:lnTo>
                  <a:lnTo>
                    <a:pt x="4763" y="6739"/>
                  </a:lnTo>
                  <a:lnTo>
                    <a:pt x="4656"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2878625" y="1738725"/>
              <a:ext cx="186050" cy="204225"/>
            </a:xfrm>
            <a:custGeom>
              <a:avLst/>
              <a:gdLst/>
              <a:ahLst/>
              <a:cxnLst/>
              <a:rect l="l" t="t" r="r" b="b"/>
              <a:pathLst>
                <a:path w="7442" h="8169" extrusionOk="0">
                  <a:moveTo>
                    <a:pt x="4013" y="1"/>
                  </a:moveTo>
                  <a:lnTo>
                    <a:pt x="0" y="2370"/>
                  </a:lnTo>
                  <a:lnTo>
                    <a:pt x="3441" y="8169"/>
                  </a:lnTo>
                  <a:lnTo>
                    <a:pt x="7442" y="5799"/>
                  </a:lnTo>
                  <a:lnTo>
                    <a:pt x="401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2375275" y="2242075"/>
              <a:ext cx="203925" cy="183675"/>
            </a:xfrm>
            <a:custGeom>
              <a:avLst/>
              <a:gdLst/>
              <a:ahLst/>
              <a:cxnLst/>
              <a:rect l="l" t="t" r="r" b="b"/>
              <a:pathLst>
                <a:path w="8157" h="7347" extrusionOk="0">
                  <a:moveTo>
                    <a:pt x="2263" y="0"/>
                  </a:moveTo>
                  <a:lnTo>
                    <a:pt x="1" y="4072"/>
                  </a:lnTo>
                  <a:lnTo>
                    <a:pt x="5906" y="7347"/>
                  </a:lnTo>
                  <a:lnTo>
                    <a:pt x="8157" y="3275"/>
                  </a:lnTo>
                  <a:lnTo>
                    <a:pt x="226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2220800" y="2961200"/>
              <a:ext cx="170575" cy="119100"/>
            </a:xfrm>
            <a:custGeom>
              <a:avLst/>
              <a:gdLst/>
              <a:ahLst/>
              <a:cxnLst/>
              <a:rect l="l" t="t" r="r" b="b"/>
              <a:pathLst>
                <a:path w="6823" h="4764" extrusionOk="0">
                  <a:moveTo>
                    <a:pt x="6739" y="1"/>
                  </a:moveTo>
                  <a:lnTo>
                    <a:pt x="1" y="120"/>
                  </a:lnTo>
                  <a:lnTo>
                    <a:pt x="72" y="4763"/>
                  </a:lnTo>
                  <a:lnTo>
                    <a:pt x="6823" y="4656"/>
                  </a:lnTo>
                  <a:lnTo>
                    <a:pt x="673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2398800" y="3608025"/>
              <a:ext cx="204225" cy="186350"/>
            </a:xfrm>
            <a:custGeom>
              <a:avLst/>
              <a:gdLst/>
              <a:ahLst/>
              <a:cxnLst/>
              <a:rect l="l" t="t" r="r" b="b"/>
              <a:pathLst>
                <a:path w="8169" h="7454" extrusionOk="0">
                  <a:moveTo>
                    <a:pt x="5775" y="0"/>
                  </a:moveTo>
                  <a:lnTo>
                    <a:pt x="0" y="3465"/>
                  </a:lnTo>
                  <a:lnTo>
                    <a:pt x="2394" y="7453"/>
                  </a:lnTo>
                  <a:lnTo>
                    <a:pt x="8168" y="3989"/>
                  </a:lnTo>
                  <a:lnTo>
                    <a:pt x="577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2918500" y="4091100"/>
              <a:ext cx="183400" cy="203925"/>
            </a:xfrm>
            <a:custGeom>
              <a:avLst/>
              <a:gdLst/>
              <a:ahLst/>
              <a:cxnLst/>
              <a:rect l="l" t="t" r="r" b="b"/>
              <a:pathLst>
                <a:path w="7336" h="8157" extrusionOk="0">
                  <a:moveTo>
                    <a:pt x="3263" y="1"/>
                  </a:moveTo>
                  <a:lnTo>
                    <a:pt x="1" y="5894"/>
                  </a:lnTo>
                  <a:lnTo>
                    <a:pt x="4073" y="8157"/>
                  </a:lnTo>
                  <a:lnTo>
                    <a:pt x="7335" y="2251"/>
                  </a:lnTo>
                  <a:lnTo>
                    <a:pt x="326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637350" y="4278925"/>
              <a:ext cx="119075" cy="170575"/>
            </a:xfrm>
            <a:custGeom>
              <a:avLst/>
              <a:gdLst/>
              <a:ahLst/>
              <a:cxnLst/>
              <a:rect l="l" t="t" r="r" b="b"/>
              <a:pathLst>
                <a:path w="4763" h="6823" extrusionOk="0">
                  <a:moveTo>
                    <a:pt x="4656" y="1"/>
                  </a:moveTo>
                  <a:lnTo>
                    <a:pt x="0" y="84"/>
                  </a:lnTo>
                  <a:lnTo>
                    <a:pt x="108" y="6823"/>
                  </a:lnTo>
                  <a:lnTo>
                    <a:pt x="4763" y="6752"/>
                  </a:lnTo>
                  <a:lnTo>
                    <a:pt x="465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4284150" y="4067000"/>
              <a:ext cx="186350" cy="204525"/>
            </a:xfrm>
            <a:custGeom>
              <a:avLst/>
              <a:gdLst/>
              <a:ahLst/>
              <a:cxnLst/>
              <a:rect l="l" t="t" r="r" b="b"/>
              <a:pathLst>
                <a:path w="7454" h="8181" extrusionOk="0">
                  <a:moveTo>
                    <a:pt x="3989" y="0"/>
                  </a:moveTo>
                  <a:lnTo>
                    <a:pt x="1" y="2394"/>
                  </a:lnTo>
                  <a:lnTo>
                    <a:pt x="3465" y="8180"/>
                  </a:lnTo>
                  <a:lnTo>
                    <a:pt x="7454" y="5787"/>
                  </a:lnTo>
                  <a:lnTo>
                    <a:pt x="398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4767250" y="3568425"/>
              <a:ext cx="203925" cy="183375"/>
            </a:xfrm>
            <a:custGeom>
              <a:avLst/>
              <a:gdLst/>
              <a:ahLst/>
              <a:cxnLst/>
              <a:rect l="l" t="t" r="r" b="b"/>
              <a:pathLst>
                <a:path w="8157" h="7335" extrusionOk="0">
                  <a:moveTo>
                    <a:pt x="2251" y="1"/>
                  </a:moveTo>
                  <a:lnTo>
                    <a:pt x="1" y="4072"/>
                  </a:lnTo>
                  <a:lnTo>
                    <a:pt x="5894" y="7335"/>
                  </a:lnTo>
                  <a:lnTo>
                    <a:pt x="8156" y="3275"/>
                  </a:lnTo>
                  <a:lnTo>
                    <a:pt x="225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4955075" y="2913875"/>
              <a:ext cx="170575" cy="119100"/>
            </a:xfrm>
            <a:custGeom>
              <a:avLst/>
              <a:gdLst/>
              <a:ahLst/>
              <a:cxnLst/>
              <a:rect l="l" t="t" r="r" b="b"/>
              <a:pathLst>
                <a:path w="6823" h="4764" extrusionOk="0">
                  <a:moveTo>
                    <a:pt x="6751" y="1"/>
                  </a:moveTo>
                  <a:lnTo>
                    <a:pt x="0" y="108"/>
                  </a:lnTo>
                  <a:lnTo>
                    <a:pt x="84" y="4763"/>
                  </a:lnTo>
                  <a:lnTo>
                    <a:pt x="6823" y="4644"/>
                  </a:lnTo>
                  <a:lnTo>
                    <a:pt x="675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4743150" y="2199800"/>
              <a:ext cx="204500" cy="186350"/>
            </a:xfrm>
            <a:custGeom>
              <a:avLst/>
              <a:gdLst/>
              <a:ahLst/>
              <a:cxnLst/>
              <a:rect l="l" t="t" r="r" b="b"/>
              <a:pathLst>
                <a:path w="8180" h="7454" extrusionOk="0">
                  <a:moveTo>
                    <a:pt x="5787" y="1"/>
                  </a:moveTo>
                  <a:lnTo>
                    <a:pt x="0" y="3465"/>
                  </a:lnTo>
                  <a:lnTo>
                    <a:pt x="2405" y="7454"/>
                  </a:lnTo>
                  <a:lnTo>
                    <a:pt x="8180" y="3989"/>
                  </a:lnTo>
                  <a:lnTo>
                    <a:pt x="57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4244575" y="1699150"/>
              <a:ext cx="183675" cy="203925"/>
            </a:xfrm>
            <a:custGeom>
              <a:avLst/>
              <a:gdLst/>
              <a:ahLst/>
              <a:cxnLst/>
              <a:rect l="l" t="t" r="r" b="b"/>
              <a:pathLst>
                <a:path w="7347" h="8157" extrusionOk="0">
                  <a:moveTo>
                    <a:pt x="3274" y="0"/>
                  </a:moveTo>
                  <a:lnTo>
                    <a:pt x="0" y="5906"/>
                  </a:lnTo>
                  <a:lnTo>
                    <a:pt x="4072" y="8156"/>
                  </a:lnTo>
                  <a:lnTo>
                    <a:pt x="7346" y="2263"/>
                  </a:lnTo>
                  <a:lnTo>
                    <a:pt x="327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3933825" y="1576225"/>
              <a:ext cx="154500" cy="192000"/>
            </a:xfrm>
            <a:custGeom>
              <a:avLst/>
              <a:gdLst/>
              <a:ahLst/>
              <a:cxnLst/>
              <a:rect l="l" t="t" r="r" b="b"/>
              <a:pathLst>
                <a:path w="6180" h="7680" extrusionOk="0">
                  <a:moveTo>
                    <a:pt x="1667" y="0"/>
                  </a:moveTo>
                  <a:lnTo>
                    <a:pt x="0" y="6525"/>
                  </a:lnTo>
                  <a:lnTo>
                    <a:pt x="4512" y="7680"/>
                  </a:lnTo>
                  <a:lnTo>
                    <a:pt x="6179" y="1143"/>
                  </a:lnTo>
                  <a:lnTo>
                    <a:pt x="166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3224500" y="1583950"/>
              <a:ext cx="157775" cy="193800"/>
            </a:xfrm>
            <a:custGeom>
              <a:avLst/>
              <a:gdLst/>
              <a:ahLst/>
              <a:cxnLst/>
              <a:rect l="l" t="t" r="r" b="b"/>
              <a:pathLst>
                <a:path w="6311" h="7752" extrusionOk="0">
                  <a:moveTo>
                    <a:pt x="4489" y="1"/>
                  </a:moveTo>
                  <a:lnTo>
                    <a:pt x="0" y="1251"/>
                  </a:lnTo>
                  <a:lnTo>
                    <a:pt x="1822" y="7752"/>
                  </a:lnTo>
                  <a:lnTo>
                    <a:pt x="6311" y="6490"/>
                  </a:lnTo>
                  <a:lnTo>
                    <a:pt x="448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2593775" y="1941450"/>
              <a:ext cx="201825" cy="201225"/>
            </a:xfrm>
            <a:custGeom>
              <a:avLst/>
              <a:gdLst/>
              <a:ahLst/>
              <a:cxnLst/>
              <a:rect l="l" t="t" r="r" b="b"/>
              <a:pathLst>
                <a:path w="8073" h="8049" extrusionOk="0">
                  <a:moveTo>
                    <a:pt x="3250" y="0"/>
                  </a:moveTo>
                  <a:lnTo>
                    <a:pt x="0" y="3334"/>
                  </a:lnTo>
                  <a:lnTo>
                    <a:pt x="4822" y="8049"/>
                  </a:lnTo>
                  <a:lnTo>
                    <a:pt x="8073" y="4715"/>
                  </a:lnTo>
                  <a:lnTo>
                    <a:pt x="325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2252050" y="2582000"/>
              <a:ext cx="192325" cy="154500"/>
            </a:xfrm>
            <a:custGeom>
              <a:avLst/>
              <a:gdLst/>
              <a:ahLst/>
              <a:cxnLst/>
              <a:rect l="l" t="t" r="r" b="b"/>
              <a:pathLst>
                <a:path w="7693" h="6180" extrusionOk="0">
                  <a:moveTo>
                    <a:pt x="1156" y="0"/>
                  </a:moveTo>
                  <a:lnTo>
                    <a:pt x="1" y="4513"/>
                  </a:lnTo>
                  <a:lnTo>
                    <a:pt x="6537" y="6180"/>
                  </a:lnTo>
                  <a:lnTo>
                    <a:pt x="7692" y="1667"/>
                  </a:lnTo>
                  <a:lnTo>
                    <a:pt x="1156"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2259800" y="3288325"/>
              <a:ext cx="193800" cy="157500"/>
            </a:xfrm>
            <a:custGeom>
              <a:avLst/>
              <a:gdLst/>
              <a:ahLst/>
              <a:cxnLst/>
              <a:rect l="l" t="t" r="r" b="b"/>
              <a:pathLst>
                <a:path w="7752" h="6300" extrusionOk="0">
                  <a:moveTo>
                    <a:pt x="6501" y="1"/>
                  </a:moveTo>
                  <a:lnTo>
                    <a:pt x="0" y="1822"/>
                  </a:lnTo>
                  <a:lnTo>
                    <a:pt x="1262" y="6299"/>
                  </a:lnTo>
                  <a:lnTo>
                    <a:pt x="7751" y="4478"/>
                  </a:lnTo>
                  <a:lnTo>
                    <a:pt x="650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2617575" y="3874725"/>
              <a:ext cx="201250" cy="201825"/>
            </a:xfrm>
            <a:custGeom>
              <a:avLst/>
              <a:gdLst/>
              <a:ahLst/>
              <a:cxnLst/>
              <a:rect l="l" t="t" r="r" b="b"/>
              <a:pathLst>
                <a:path w="8050" h="8073" extrusionOk="0">
                  <a:moveTo>
                    <a:pt x="4715" y="0"/>
                  </a:moveTo>
                  <a:lnTo>
                    <a:pt x="1" y="4822"/>
                  </a:lnTo>
                  <a:lnTo>
                    <a:pt x="3334" y="8072"/>
                  </a:lnTo>
                  <a:lnTo>
                    <a:pt x="8049" y="3250"/>
                  </a:lnTo>
                  <a:lnTo>
                    <a:pt x="4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3258425" y="4225950"/>
              <a:ext cx="154225" cy="192300"/>
            </a:xfrm>
            <a:custGeom>
              <a:avLst/>
              <a:gdLst/>
              <a:ahLst/>
              <a:cxnLst/>
              <a:rect l="l" t="t" r="r" b="b"/>
              <a:pathLst>
                <a:path w="6169" h="7692" extrusionOk="0">
                  <a:moveTo>
                    <a:pt x="1668" y="0"/>
                  </a:moveTo>
                  <a:lnTo>
                    <a:pt x="1" y="6537"/>
                  </a:lnTo>
                  <a:lnTo>
                    <a:pt x="4501" y="7692"/>
                  </a:lnTo>
                  <a:lnTo>
                    <a:pt x="6168" y="1155"/>
                  </a:lnTo>
                  <a:lnTo>
                    <a:pt x="166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3964475" y="4216425"/>
              <a:ext cx="157475" cy="193800"/>
            </a:xfrm>
            <a:custGeom>
              <a:avLst/>
              <a:gdLst/>
              <a:ahLst/>
              <a:cxnLst/>
              <a:rect l="l" t="t" r="r" b="b"/>
              <a:pathLst>
                <a:path w="6299" h="7752" extrusionOk="0">
                  <a:moveTo>
                    <a:pt x="4477" y="0"/>
                  </a:moveTo>
                  <a:lnTo>
                    <a:pt x="0" y="1262"/>
                  </a:lnTo>
                  <a:lnTo>
                    <a:pt x="1822" y="7751"/>
                  </a:lnTo>
                  <a:lnTo>
                    <a:pt x="6299" y="6489"/>
                  </a:lnTo>
                  <a:lnTo>
                    <a:pt x="447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4550850" y="3851500"/>
              <a:ext cx="201850" cy="201225"/>
            </a:xfrm>
            <a:custGeom>
              <a:avLst/>
              <a:gdLst/>
              <a:ahLst/>
              <a:cxnLst/>
              <a:rect l="l" t="t" r="r" b="b"/>
              <a:pathLst>
                <a:path w="8074" h="8049" extrusionOk="0">
                  <a:moveTo>
                    <a:pt x="3251" y="0"/>
                  </a:moveTo>
                  <a:lnTo>
                    <a:pt x="1" y="3334"/>
                  </a:lnTo>
                  <a:lnTo>
                    <a:pt x="4823" y="8049"/>
                  </a:lnTo>
                  <a:lnTo>
                    <a:pt x="8073" y="4715"/>
                  </a:lnTo>
                  <a:lnTo>
                    <a:pt x="325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4902100" y="3257675"/>
              <a:ext cx="192000" cy="154500"/>
            </a:xfrm>
            <a:custGeom>
              <a:avLst/>
              <a:gdLst/>
              <a:ahLst/>
              <a:cxnLst/>
              <a:rect l="l" t="t" r="r" b="b"/>
              <a:pathLst>
                <a:path w="7680" h="6180" extrusionOk="0">
                  <a:moveTo>
                    <a:pt x="1143" y="0"/>
                  </a:moveTo>
                  <a:lnTo>
                    <a:pt x="0" y="4513"/>
                  </a:lnTo>
                  <a:lnTo>
                    <a:pt x="6537" y="6180"/>
                  </a:lnTo>
                  <a:lnTo>
                    <a:pt x="7680" y="1667"/>
                  </a:lnTo>
                  <a:lnTo>
                    <a:pt x="1143"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4892575" y="2548350"/>
              <a:ext cx="193775" cy="157800"/>
            </a:xfrm>
            <a:custGeom>
              <a:avLst/>
              <a:gdLst/>
              <a:ahLst/>
              <a:cxnLst/>
              <a:rect l="l" t="t" r="r" b="b"/>
              <a:pathLst>
                <a:path w="7751" h="6312" extrusionOk="0">
                  <a:moveTo>
                    <a:pt x="6501" y="1"/>
                  </a:moveTo>
                  <a:lnTo>
                    <a:pt x="0" y="1823"/>
                  </a:lnTo>
                  <a:lnTo>
                    <a:pt x="1262" y="6311"/>
                  </a:lnTo>
                  <a:lnTo>
                    <a:pt x="7751" y="4478"/>
                  </a:lnTo>
                  <a:lnTo>
                    <a:pt x="650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4527625" y="1917625"/>
              <a:ext cx="200950" cy="202125"/>
            </a:xfrm>
            <a:custGeom>
              <a:avLst/>
              <a:gdLst/>
              <a:ahLst/>
              <a:cxnLst/>
              <a:rect l="l" t="t" r="r" b="b"/>
              <a:pathLst>
                <a:path w="8038" h="8085" extrusionOk="0">
                  <a:moveTo>
                    <a:pt x="4716" y="1"/>
                  </a:moveTo>
                  <a:lnTo>
                    <a:pt x="1" y="4823"/>
                  </a:lnTo>
                  <a:lnTo>
                    <a:pt x="3335" y="8085"/>
                  </a:lnTo>
                  <a:lnTo>
                    <a:pt x="8038" y="3251"/>
                  </a:lnTo>
                  <a:lnTo>
                    <a:pt x="471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3772175" y="1549425"/>
              <a:ext cx="136075" cy="181300"/>
            </a:xfrm>
            <a:custGeom>
              <a:avLst/>
              <a:gdLst/>
              <a:ahLst/>
              <a:cxnLst/>
              <a:rect l="l" t="t" r="r" b="b"/>
              <a:pathLst>
                <a:path w="5443" h="7252" extrusionOk="0">
                  <a:moveTo>
                    <a:pt x="822" y="1"/>
                  </a:moveTo>
                  <a:lnTo>
                    <a:pt x="1" y="6692"/>
                  </a:lnTo>
                  <a:lnTo>
                    <a:pt x="4621" y="7251"/>
                  </a:lnTo>
                  <a:lnTo>
                    <a:pt x="5442" y="560"/>
                  </a:lnTo>
                  <a:lnTo>
                    <a:pt x="82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3052750" y="1637525"/>
              <a:ext cx="172975" cy="200650"/>
            </a:xfrm>
            <a:custGeom>
              <a:avLst/>
              <a:gdLst/>
              <a:ahLst/>
              <a:cxnLst/>
              <a:rect l="l" t="t" r="r" b="b"/>
              <a:pathLst>
                <a:path w="6919" h="8026" extrusionOk="0">
                  <a:moveTo>
                    <a:pt x="4287" y="1"/>
                  </a:moveTo>
                  <a:lnTo>
                    <a:pt x="1" y="1822"/>
                  </a:lnTo>
                  <a:lnTo>
                    <a:pt x="2632" y="8026"/>
                  </a:lnTo>
                  <a:lnTo>
                    <a:pt x="6918" y="6216"/>
                  </a:lnTo>
                  <a:lnTo>
                    <a:pt x="42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2479175" y="2076875"/>
              <a:ext cx="204500" cy="194400"/>
            </a:xfrm>
            <a:custGeom>
              <a:avLst/>
              <a:gdLst/>
              <a:ahLst/>
              <a:cxnLst/>
              <a:rect l="l" t="t" r="r" b="b"/>
              <a:pathLst>
                <a:path w="8180" h="7776" extrusionOk="0">
                  <a:moveTo>
                    <a:pt x="2798" y="0"/>
                  </a:moveTo>
                  <a:lnTo>
                    <a:pt x="0" y="3715"/>
                  </a:lnTo>
                  <a:lnTo>
                    <a:pt x="5382" y="7775"/>
                  </a:lnTo>
                  <a:lnTo>
                    <a:pt x="8180" y="4060"/>
                  </a:lnTo>
                  <a:lnTo>
                    <a:pt x="279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2225275" y="2762075"/>
              <a:ext cx="181575" cy="136050"/>
            </a:xfrm>
            <a:custGeom>
              <a:avLst/>
              <a:gdLst/>
              <a:ahLst/>
              <a:cxnLst/>
              <a:rect l="l" t="t" r="r" b="b"/>
              <a:pathLst>
                <a:path w="7263" h="5442" extrusionOk="0">
                  <a:moveTo>
                    <a:pt x="572" y="1"/>
                  </a:moveTo>
                  <a:lnTo>
                    <a:pt x="0" y="4620"/>
                  </a:lnTo>
                  <a:lnTo>
                    <a:pt x="6691" y="5442"/>
                  </a:lnTo>
                  <a:lnTo>
                    <a:pt x="7263" y="822"/>
                  </a:lnTo>
                  <a:lnTo>
                    <a:pt x="57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2313675" y="3444300"/>
              <a:ext cx="200650" cy="172975"/>
            </a:xfrm>
            <a:custGeom>
              <a:avLst/>
              <a:gdLst/>
              <a:ahLst/>
              <a:cxnLst/>
              <a:rect l="l" t="t" r="r" b="b"/>
              <a:pathLst>
                <a:path w="8026" h="6919" extrusionOk="0">
                  <a:moveTo>
                    <a:pt x="6215" y="1"/>
                  </a:moveTo>
                  <a:lnTo>
                    <a:pt x="0" y="2644"/>
                  </a:lnTo>
                  <a:lnTo>
                    <a:pt x="1822" y="6918"/>
                  </a:lnTo>
                  <a:lnTo>
                    <a:pt x="8025" y="4287"/>
                  </a:lnTo>
                  <a:lnTo>
                    <a:pt x="6215"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2752425" y="3986625"/>
              <a:ext cx="194375" cy="204825"/>
            </a:xfrm>
            <a:custGeom>
              <a:avLst/>
              <a:gdLst/>
              <a:ahLst/>
              <a:cxnLst/>
              <a:rect l="l" t="t" r="r" b="b"/>
              <a:pathLst>
                <a:path w="7775" h="8193" extrusionOk="0">
                  <a:moveTo>
                    <a:pt x="4060" y="1"/>
                  </a:moveTo>
                  <a:lnTo>
                    <a:pt x="0" y="5382"/>
                  </a:lnTo>
                  <a:lnTo>
                    <a:pt x="3715" y="8192"/>
                  </a:lnTo>
                  <a:lnTo>
                    <a:pt x="7775" y="2799"/>
                  </a:lnTo>
                  <a:lnTo>
                    <a:pt x="40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438525" y="4263450"/>
              <a:ext cx="136050" cy="181600"/>
            </a:xfrm>
            <a:custGeom>
              <a:avLst/>
              <a:gdLst/>
              <a:ahLst/>
              <a:cxnLst/>
              <a:rect l="l" t="t" r="r" b="b"/>
              <a:pathLst>
                <a:path w="5442" h="7264" extrusionOk="0">
                  <a:moveTo>
                    <a:pt x="822" y="1"/>
                  </a:moveTo>
                  <a:lnTo>
                    <a:pt x="0" y="6692"/>
                  </a:lnTo>
                  <a:lnTo>
                    <a:pt x="4620" y="7263"/>
                  </a:lnTo>
                  <a:lnTo>
                    <a:pt x="5441" y="572"/>
                  </a:lnTo>
                  <a:lnTo>
                    <a:pt x="82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4120750" y="4155400"/>
              <a:ext cx="172950" cy="200650"/>
            </a:xfrm>
            <a:custGeom>
              <a:avLst/>
              <a:gdLst/>
              <a:ahLst/>
              <a:cxnLst/>
              <a:rect l="l" t="t" r="r" b="b"/>
              <a:pathLst>
                <a:path w="6918" h="8026" extrusionOk="0">
                  <a:moveTo>
                    <a:pt x="4286" y="1"/>
                  </a:moveTo>
                  <a:lnTo>
                    <a:pt x="0" y="1810"/>
                  </a:lnTo>
                  <a:lnTo>
                    <a:pt x="2631" y="8025"/>
                  </a:lnTo>
                  <a:lnTo>
                    <a:pt x="6918" y="6204"/>
                  </a:lnTo>
                  <a:lnTo>
                    <a:pt x="428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4663075" y="3723500"/>
              <a:ext cx="204500" cy="194400"/>
            </a:xfrm>
            <a:custGeom>
              <a:avLst/>
              <a:gdLst/>
              <a:ahLst/>
              <a:cxnLst/>
              <a:rect l="l" t="t" r="r" b="b"/>
              <a:pathLst>
                <a:path w="8180" h="7776" extrusionOk="0">
                  <a:moveTo>
                    <a:pt x="2798" y="1"/>
                  </a:moveTo>
                  <a:lnTo>
                    <a:pt x="0" y="3715"/>
                  </a:lnTo>
                  <a:lnTo>
                    <a:pt x="5382" y="7775"/>
                  </a:lnTo>
                  <a:lnTo>
                    <a:pt x="8180" y="4061"/>
                  </a:lnTo>
                  <a:lnTo>
                    <a:pt x="279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4940200" y="3096350"/>
              <a:ext cx="181575" cy="136050"/>
            </a:xfrm>
            <a:custGeom>
              <a:avLst/>
              <a:gdLst/>
              <a:ahLst/>
              <a:cxnLst/>
              <a:rect l="l" t="t" r="r" b="b"/>
              <a:pathLst>
                <a:path w="7263" h="5442" extrusionOk="0">
                  <a:moveTo>
                    <a:pt x="560" y="0"/>
                  </a:moveTo>
                  <a:lnTo>
                    <a:pt x="0" y="4620"/>
                  </a:lnTo>
                  <a:lnTo>
                    <a:pt x="6691" y="5441"/>
                  </a:lnTo>
                  <a:lnTo>
                    <a:pt x="7263" y="822"/>
                  </a:lnTo>
                  <a:lnTo>
                    <a:pt x="56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4831550" y="2376600"/>
              <a:ext cx="200650" cy="172975"/>
            </a:xfrm>
            <a:custGeom>
              <a:avLst/>
              <a:gdLst/>
              <a:ahLst/>
              <a:cxnLst/>
              <a:rect l="l" t="t" r="r" b="b"/>
              <a:pathLst>
                <a:path w="8026" h="6919" extrusionOk="0">
                  <a:moveTo>
                    <a:pt x="6203" y="1"/>
                  </a:moveTo>
                  <a:lnTo>
                    <a:pt x="0" y="2632"/>
                  </a:lnTo>
                  <a:lnTo>
                    <a:pt x="1810" y="6919"/>
                  </a:lnTo>
                  <a:lnTo>
                    <a:pt x="8025" y="4287"/>
                  </a:lnTo>
                  <a:lnTo>
                    <a:pt x="6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4399050" y="1803025"/>
              <a:ext cx="194400" cy="204825"/>
            </a:xfrm>
            <a:custGeom>
              <a:avLst/>
              <a:gdLst/>
              <a:ahLst/>
              <a:cxnLst/>
              <a:rect l="l" t="t" r="r" b="b"/>
              <a:pathLst>
                <a:path w="7776" h="8193" extrusionOk="0">
                  <a:moveTo>
                    <a:pt x="4061" y="1"/>
                  </a:moveTo>
                  <a:lnTo>
                    <a:pt x="0" y="5382"/>
                  </a:lnTo>
                  <a:lnTo>
                    <a:pt x="3715" y="8192"/>
                  </a:lnTo>
                  <a:lnTo>
                    <a:pt x="7775" y="2799"/>
                  </a:lnTo>
                  <a:lnTo>
                    <a:pt x="4061"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4092475" y="1626225"/>
              <a:ext cx="170275" cy="199750"/>
            </a:xfrm>
            <a:custGeom>
              <a:avLst/>
              <a:gdLst/>
              <a:ahLst/>
              <a:cxnLst/>
              <a:rect l="l" t="t" r="r" b="b"/>
              <a:pathLst>
                <a:path w="6811" h="7990" extrusionOk="0">
                  <a:moveTo>
                    <a:pt x="2488" y="0"/>
                  </a:moveTo>
                  <a:lnTo>
                    <a:pt x="0" y="6275"/>
                  </a:lnTo>
                  <a:lnTo>
                    <a:pt x="4334" y="7989"/>
                  </a:lnTo>
                  <a:lnTo>
                    <a:pt x="6810" y="1715"/>
                  </a:lnTo>
                  <a:lnTo>
                    <a:pt x="248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3404875" y="1552400"/>
              <a:ext cx="139625" cy="183675"/>
            </a:xfrm>
            <a:custGeom>
              <a:avLst/>
              <a:gdLst/>
              <a:ahLst/>
              <a:cxnLst/>
              <a:rect l="l" t="t" r="r" b="b"/>
              <a:pathLst>
                <a:path w="5585" h="7347" extrusionOk="0">
                  <a:moveTo>
                    <a:pt x="4608" y="1"/>
                  </a:moveTo>
                  <a:lnTo>
                    <a:pt x="1" y="679"/>
                  </a:lnTo>
                  <a:lnTo>
                    <a:pt x="977" y="7347"/>
                  </a:lnTo>
                  <a:lnTo>
                    <a:pt x="5585" y="6668"/>
                  </a:lnTo>
                  <a:lnTo>
                    <a:pt x="460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2726825" y="1822375"/>
              <a:ext cx="195875" cy="204525"/>
            </a:xfrm>
            <a:custGeom>
              <a:avLst/>
              <a:gdLst/>
              <a:ahLst/>
              <a:cxnLst/>
              <a:rect l="l" t="t" r="r" b="b"/>
              <a:pathLst>
                <a:path w="7835" h="8181" extrusionOk="0">
                  <a:moveTo>
                    <a:pt x="3655" y="1"/>
                  </a:moveTo>
                  <a:lnTo>
                    <a:pt x="0" y="2894"/>
                  </a:lnTo>
                  <a:lnTo>
                    <a:pt x="4179" y="8180"/>
                  </a:lnTo>
                  <a:lnTo>
                    <a:pt x="7834" y="5299"/>
                  </a:lnTo>
                  <a:lnTo>
                    <a:pt x="3655"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2302350" y="2407275"/>
              <a:ext cx="199750" cy="170575"/>
            </a:xfrm>
            <a:custGeom>
              <a:avLst/>
              <a:gdLst/>
              <a:ahLst/>
              <a:cxnLst/>
              <a:rect l="l" t="t" r="r" b="b"/>
              <a:pathLst>
                <a:path w="7990" h="6823" extrusionOk="0">
                  <a:moveTo>
                    <a:pt x="1715" y="0"/>
                  </a:moveTo>
                  <a:lnTo>
                    <a:pt x="1" y="4334"/>
                  </a:lnTo>
                  <a:lnTo>
                    <a:pt x="6264" y="6823"/>
                  </a:lnTo>
                  <a:lnTo>
                    <a:pt x="7990" y="2489"/>
                  </a:lnTo>
                  <a:lnTo>
                    <a:pt x="1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2228550" y="3125800"/>
              <a:ext cx="183675" cy="139625"/>
            </a:xfrm>
            <a:custGeom>
              <a:avLst/>
              <a:gdLst/>
              <a:ahLst/>
              <a:cxnLst/>
              <a:rect l="l" t="t" r="r" b="b"/>
              <a:pathLst>
                <a:path w="7347" h="5585" extrusionOk="0">
                  <a:moveTo>
                    <a:pt x="6668" y="1"/>
                  </a:moveTo>
                  <a:lnTo>
                    <a:pt x="0" y="989"/>
                  </a:lnTo>
                  <a:lnTo>
                    <a:pt x="679" y="5585"/>
                  </a:lnTo>
                  <a:lnTo>
                    <a:pt x="7346" y="4609"/>
                  </a:lnTo>
                  <a:lnTo>
                    <a:pt x="666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2498800" y="3747625"/>
              <a:ext cx="204225" cy="195875"/>
            </a:xfrm>
            <a:custGeom>
              <a:avLst/>
              <a:gdLst/>
              <a:ahLst/>
              <a:cxnLst/>
              <a:rect l="l" t="t" r="r" b="b"/>
              <a:pathLst>
                <a:path w="8169" h="7835" extrusionOk="0">
                  <a:moveTo>
                    <a:pt x="5287" y="0"/>
                  </a:moveTo>
                  <a:lnTo>
                    <a:pt x="1" y="4179"/>
                  </a:lnTo>
                  <a:lnTo>
                    <a:pt x="2882" y="7834"/>
                  </a:lnTo>
                  <a:lnTo>
                    <a:pt x="8169" y="3655"/>
                  </a:lnTo>
                  <a:lnTo>
                    <a:pt x="5287"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3083700" y="4168200"/>
              <a:ext cx="170300" cy="199750"/>
            </a:xfrm>
            <a:custGeom>
              <a:avLst/>
              <a:gdLst/>
              <a:ahLst/>
              <a:cxnLst/>
              <a:rect l="l" t="t" r="r" b="b"/>
              <a:pathLst>
                <a:path w="6812" h="7990" extrusionOk="0">
                  <a:moveTo>
                    <a:pt x="2489" y="1"/>
                  </a:moveTo>
                  <a:lnTo>
                    <a:pt x="1" y="6263"/>
                  </a:lnTo>
                  <a:lnTo>
                    <a:pt x="4323" y="7990"/>
                  </a:lnTo>
                  <a:lnTo>
                    <a:pt x="6811" y="1715"/>
                  </a:lnTo>
                  <a:lnTo>
                    <a:pt x="248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3801950" y="4258100"/>
              <a:ext cx="139625" cy="183675"/>
            </a:xfrm>
            <a:custGeom>
              <a:avLst/>
              <a:gdLst/>
              <a:ahLst/>
              <a:cxnLst/>
              <a:rect l="l" t="t" r="r" b="b"/>
              <a:pathLst>
                <a:path w="5585" h="7347" extrusionOk="0">
                  <a:moveTo>
                    <a:pt x="4608" y="0"/>
                  </a:moveTo>
                  <a:lnTo>
                    <a:pt x="1" y="679"/>
                  </a:lnTo>
                  <a:lnTo>
                    <a:pt x="977" y="7346"/>
                  </a:lnTo>
                  <a:lnTo>
                    <a:pt x="5585" y="6680"/>
                  </a:lnTo>
                  <a:lnTo>
                    <a:pt x="4608"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4423750" y="3967275"/>
              <a:ext cx="195875" cy="204525"/>
            </a:xfrm>
            <a:custGeom>
              <a:avLst/>
              <a:gdLst/>
              <a:ahLst/>
              <a:cxnLst/>
              <a:rect l="l" t="t" r="r" b="b"/>
              <a:pathLst>
                <a:path w="7835" h="8181" extrusionOk="0">
                  <a:moveTo>
                    <a:pt x="3656" y="1"/>
                  </a:moveTo>
                  <a:lnTo>
                    <a:pt x="1" y="2894"/>
                  </a:lnTo>
                  <a:lnTo>
                    <a:pt x="4180" y="8180"/>
                  </a:lnTo>
                  <a:lnTo>
                    <a:pt x="7835" y="5287"/>
                  </a:lnTo>
                  <a:lnTo>
                    <a:pt x="365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4844350" y="3416325"/>
              <a:ext cx="199750" cy="170575"/>
            </a:xfrm>
            <a:custGeom>
              <a:avLst/>
              <a:gdLst/>
              <a:ahLst/>
              <a:cxnLst/>
              <a:rect l="l" t="t" r="r" b="b"/>
              <a:pathLst>
                <a:path w="7990" h="6823" extrusionOk="0">
                  <a:moveTo>
                    <a:pt x="1715" y="0"/>
                  </a:moveTo>
                  <a:lnTo>
                    <a:pt x="0" y="4334"/>
                  </a:lnTo>
                  <a:lnTo>
                    <a:pt x="6275" y="6823"/>
                  </a:lnTo>
                  <a:lnTo>
                    <a:pt x="7989" y="2489"/>
                  </a:lnTo>
                  <a:lnTo>
                    <a:pt x="171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4934225" y="2728750"/>
              <a:ext cx="183975" cy="139625"/>
            </a:xfrm>
            <a:custGeom>
              <a:avLst/>
              <a:gdLst/>
              <a:ahLst/>
              <a:cxnLst/>
              <a:rect l="l" t="t" r="r" b="b"/>
              <a:pathLst>
                <a:path w="7359" h="5585" extrusionOk="0">
                  <a:moveTo>
                    <a:pt x="6680" y="0"/>
                  </a:moveTo>
                  <a:lnTo>
                    <a:pt x="1" y="976"/>
                  </a:lnTo>
                  <a:lnTo>
                    <a:pt x="680" y="5584"/>
                  </a:lnTo>
                  <a:lnTo>
                    <a:pt x="7359" y="4608"/>
                  </a:lnTo>
                  <a:lnTo>
                    <a:pt x="668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4643425" y="2050675"/>
              <a:ext cx="204525" cy="195875"/>
            </a:xfrm>
            <a:custGeom>
              <a:avLst/>
              <a:gdLst/>
              <a:ahLst/>
              <a:cxnLst/>
              <a:rect l="l" t="t" r="r" b="b"/>
              <a:pathLst>
                <a:path w="8181" h="7835" extrusionOk="0">
                  <a:moveTo>
                    <a:pt x="5287" y="1"/>
                  </a:moveTo>
                  <a:lnTo>
                    <a:pt x="1" y="4180"/>
                  </a:lnTo>
                  <a:lnTo>
                    <a:pt x="2882" y="7835"/>
                  </a:lnTo>
                  <a:lnTo>
                    <a:pt x="8180" y="3644"/>
                  </a:lnTo>
                  <a:lnTo>
                    <a:pt x="52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38"/>
          <p:cNvSpPr/>
          <p:nvPr/>
        </p:nvSpPr>
        <p:spPr>
          <a:xfrm>
            <a:off x="4581426" y="2536174"/>
            <a:ext cx="214" cy="412"/>
          </a:xfrm>
          <a:custGeom>
            <a:avLst/>
            <a:gdLst/>
            <a:ahLst/>
            <a:cxnLst/>
            <a:rect l="l" t="t" r="r" b="b"/>
            <a:pathLst>
              <a:path w="13" h="25" extrusionOk="0">
                <a:moveTo>
                  <a:pt x="1" y="0"/>
                </a:moveTo>
                <a:lnTo>
                  <a:pt x="1" y="24"/>
                </a:lnTo>
                <a:lnTo>
                  <a:pt x="13" y="24"/>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4581426" y="2536570"/>
            <a:ext cx="214" cy="16"/>
          </a:xfrm>
          <a:custGeom>
            <a:avLst/>
            <a:gdLst/>
            <a:ahLst/>
            <a:cxnLst/>
            <a:rect l="l" t="t" r="r" b="b"/>
            <a:pathLst>
              <a:path w="13" h="1" extrusionOk="0">
                <a:moveTo>
                  <a:pt x="1" y="0"/>
                </a:moveTo>
                <a:lnTo>
                  <a:pt x="13" y="0"/>
                </a:lnTo>
                <a:lnTo>
                  <a:pt x="1"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4581426" y="2536570"/>
            <a:ext cx="214" cy="412"/>
          </a:xfrm>
          <a:custGeom>
            <a:avLst/>
            <a:gdLst/>
            <a:ahLst/>
            <a:cxnLst/>
            <a:rect l="l" t="t" r="r" b="b"/>
            <a:pathLst>
              <a:path w="13" h="25" extrusionOk="0">
                <a:moveTo>
                  <a:pt x="1" y="0"/>
                </a:moveTo>
                <a:lnTo>
                  <a:pt x="1" y="24"/>
                </a:lnTo>
                <a:lnTo>
                  <a:pt x="13" y="0"/>
                </a:lnTo>
                <a:close/>
              </a:path>
            </a:pathLst>
          </a:custGeom>
          <a:solidFill>
            <a:srgbClr val="9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rot="10800000" flipH="1">
            <a:off x="2787182" y="2305557"/>
            <a:ext cx="526851" cy="390502"/>
          </a:xfrm>
          <a:custGeom>
            <a:avLst/>
            <a:gdLst/>
            <a:ahLst/>
            <a:cxnLst/>
            <a:rect l="l" t="t" r="r" b="b"/>
            <a:pathLst>
              <a:path w="13891" h="10296" extrusionOk="0">
                <a:moveTo>
                  <a:pt x="106" y="1"/>
                </a:moveTo>
                <a:lnTo>
                  <a:pt x="0" y="106"/>
                </a:lnTo>
                <a:lnTo>
                  <a:pt x="1407" y="1522"/>
                </a:lnTo>
                <a:lnTo>
                  <a:pt x="13741" y="1522"/>
                </a:lnTo>
                <a:lnTo>
                  <a:pt x="13741" y="10295"/>
                </a:lnTo>
                <a:lnTo>
                  <a:pt x="13890" y="10295"/>
                </a:lnTo>
                <a:lnTo>
                  <a:pt x="13890" y="1364"/>
                </a:lnTo>
                <a:lnTo>
                  <a:pt x="1468" y="1364"/>
                </a:lnTo>
                <a:lnTo>
                  <a:pt x="10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flipH="1">
            <a:off x="5745232" y="2929257"/>
            <a:ext cx="526851" cy="390502"/>
          </a:xfrm>
          <a:custGeom>
            <a:avLst/>
            <a:gdLst/>
            <a:ahLst/>
            <a:cxnLst/>
            <a:rect l="l" t="t" r="r" b="b"/>
            <a:pathLst>
              <a:path w="13891" h="10296" extrusionOk="0">
                <a:moveTo>
                  <a:pt x="106" y="1"/>
                </a:moveTo>
                <a:lnTo>
                  <a:pt x="0" y="106"/>
                </a:lnTo>
                <a:lnTo>
                  <a:pt x="1407" y="1522"/>
                </a:lnTo>
                <a:lnTo>
                  <a:pt x="13741" y="1522"/>
                </a:lnTo>
                <a:lnTo>
                  <a:pt x="13741" y="10295"/>
                </a:lnTo>
                <a:lnTo>
                  <a:pt x="13890" y="10295"/>
                </a:lnTo>
                <a:lnTo>
                  <a:pt x="13890" y="1364"/>
                </a:lnTo>
                <a:lnTo>
                  <a:pt x="1468" y="1364"/>
                </a:lnTo>
                <a:lnTo>
                  <a:pt x="106"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rot="10800000" flipH="1">
            <a:off x="8234371" y="4128435"/>
            <a:ext cx="75400" cy="75400"/>
          </a:xfrm>
          <a:custGeom>
            <a:avLst/>
            <a:gdLst/>
            <a:ahLst/>
            <a:cxnLst/>
            <a:rect l="l" t="t" r="r" b="b"/>
            <a:pathLst>
              <a:path w="1988" h="1988" extrusionOk="0">
                <a:moveTo>
                  <a:pt x="1" y="1"/>
                </a:moveTo>
                <a:lnTo>
                  <a:pt x="1" y="308"/>
                </a:lnTo>
                <a:lnTo>
                  <a:pt x="1680" y="308"/>
                </a:lnTo>
                <a:lnTo>
                  <a:pt x="1680" y="1987"/>
                </a:lnTo>
                <a:lnTo>
                  <a:pt x="1987" y="1987"/>
                </a:lnTo>
                <a:lnTo>
                  <a:pt x="19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flipH="1">
            <a:off x="984970" y="1318883"/>
            <a:ext cx="75400" cy="75400"/>
          </a:xfrm>
          <a:custGeom>
            <a:avLst/>
            <a:gdLst/>
            <a:ahLst/>
            <a:cxnLst/>
            <a:rect l="l" t="t" r="r" b="b"/>
            <a:pathLst>
              <a:path w="1988" h="1988" extrusionOk="0">
                <a:moveTo>
                  <a:pt x="1" y="1"/>
                </a:moveTo>
                <a:lnTo>
                  <a:pt x="1" y="308"/>
                </a:lnTo>
                <a:lnTo>
                  <a:pt x="1680" y="308"/>
                </a:lnTo>
                <a:lnTo>
                  <a:pt x="1680" y="1987"/>
                </a:lnTo>
                <a:lnTo>
                  <a:pt x="1987" y="1987"/>
                </a:lnTo>
                <a:lnTo>
                  <a:pt x="198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6" name="Google Shape;1246;p38"/>
          <p:cNvPicPr preferRelativeResize="0"/>
          <p:nvPr/>
        </p:nvPicPr>
        <p:blipFill>
          <a:blip r:embed="rId7">
            <a:alphaModFix/>
          </a:blip>
          <a:stretch>
            <a:fillRect/>
          </a:stretch>
        </p:blipFill>
        <p:spPr>
          <a:xfrm>
            <a:off x="4147534" y="2151550"/>
            <a:ext cx="840215" cy="1112399"/>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oogle Shape;1745;p44"/>
          <p:cNvGrpSpPr/>
          <p:nvPr/>
        </p:nvGrpSpPr>
        <p:grpSpPr>
          <a:xfrm>
            <a:off x="129654" y="163774"/>
            <a:ext cx="8836925" cy="4899927"/>
            <a:chOff x="3578510" y="1419647"/>
            <a:chExt cx="4021500" cy="3062887"/>
          </a:xfrm>
        </p:grpSpPr>
        <p:sp>
          <p:nvSpPr>
            <p:cNvPr id="8" name="Google Shape;1746;p44"/>
            <p:cNvSpPr/>
            <p:nvPr/>
          </p:nvSpPr>
          <p:spPr>
            <a:xfrm>
              <a:off x="3716658" y="1548119"/>
              <a:ext cx="3748500" cy="22857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47;p44"/>
            <p:cNvSpPr/>
            <p:nvPr/>
          </p:nvSpPr>
          <p:spPr>
            <a:xfrm>
              <a:off x="3578510" y="1419647"/>
              <a:ext cx="4021500" cy="2544300"/>
            </a:xfrm>
            <a:prstGeom prst="roundRect">
              <a:avLst>
                <a:gd name="adj" fmla="val 3857"/>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748;p44"/>
            <p:cNvGrpSpPr/>
            <p:nvPr/>
          </p:nvGrpSpPr>
          <p:grpSpPr>
            <a:xfrm>
              <a:off x="3605853" y="1447364"/>
              <a:ext cx="3966900" cy="3035170"/>
              <a:chOff x="3605853" y="1447364"/>
              <a:chExt cx="3966900" cy="3035170"/>
            </a:xfrm>
          </p:grpSpPr>
          <p:sp>
            <p:nvSpPr>
              <p:cNvPr id="12" name="Google Shape;1749;p44"/>
              <p:cNvSpPr/>
              <p:nvPr/>
            </p:nvSpPr>
            <p:spPr>
              <a:xfrm>
                <a:off x="3605853" y="1447364"/>
                <a:ext cx="3966900" cy="2488800"/>
              </a:xfrm>
              <a:prstGeom prst="roundRect">
                <a:avLst>
                  <a:gd name="adj" fmla="val 3282"/>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1" name="Google Shape;1751;p44"/>
            <p:cNvCxnSpPr/>
            <p:nvPr/>
          </p:nvCxnSpPr>
          <p:spPr>
            <a:xfrm>
              <a:off x="4915750" y="4433452"/>
              <a:ext cx="1353300" cy="0"/>
            </a:xfrm>
            <a:prstGeom prst="straightConnector1">
              <a:avLst/>
            </a:prstGeom>
            <a:noFill/>
            <a:ln w="19050" cap="flat" cmpd="sng">
              <a:solidFill>
                <a:srgbClr val="F3F3F3"/>
              </a:solidFill>
              <a:prstDash val="solid"/>
              <a:round/>
              <a:headEnd type="none" w="med" len="med"/>
              <a:tailEnd type="none" w="med" len="med"/>
            </a:ln>
          </p:spPr>
        </p:cxnSp>
      </p:gr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222" y="369300"/>
            <a:ext cx="8237030" cy="3635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1632634"/>
      </p:ext>
    </p:extLst>
  </p:cSld>
  <p:clrMapOvr>
    <a:masterClrMapping/>
  </p:clrMapOvr>
  <p:timing>
    <p:tnLst>
      <p:par>
        <p:cTn id="1" dur="indefinite" restart="never" nodeType="tmRoot"/>
      </p:par>
    </p:tnLst>
  </p:timing>
</p:sld>
</file>

<file path=ppt/theme/theme1.xml><?xml version="1.0" encoding="utf-8"?>
<a:theme xmlns:a="http://schemas.openxmlformats.org/drawingml/2006/main"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TotalTime>
  <Words>832</Words>
  <Application>Microsoft Office PowerPoint</Application>
  <PresentationFormat>On-screen Show (16:9)</PresentationFormat>
  <Paragraphs>132</Paragraphs>
  <Slides>26</Slides>
  <Notes>20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Arial</vt:lpstr>
      <vt:lpstr>Arial Black</vt:lpstr>
      <vt:lpstr>Bodoni MT Black</vt:lpstr>
      <vt:lpstr>Teko</vt:lpstr>
      <vt:lpstr>Advent Pro Light</vt:lpstr>
      <vt:lpstr>Teko Light</vt:lpstr>
      <vt:lpstr>Teko Medium</vt:lpstr>
      <vt:lpstr>Source Code Pro Light</vt:lpstr>
      <vt:lpstr>Anton</vt:lpstr>
      <vt:lpstr>Source Code Pro</vt:lpstr>
      <vt:lpstr>Wingdings 3</vt:lpstr>
      <vt:lpstr>Pitch Deck Template</vt:lpstr>
      <vt:lpstr>MINI PROJECT PRESENTATION</vt:lpstr>
      <vt:lpstr>PowerPoint Presentation</vt:lpstr>
      <vt:lpstr>TABLE OF CONTENTS</vt:lpstr>
      <vt:lpstr>INTRODUCTION</vt:lpstr>
      <vt:lpstr>HOW IT WORKS?</vt:lpstr>
      <vt:lpstr>PowerPoint Presentation</vt:lpstr>
      <vt:lpstr>WHY PYTHON </vt:lpstr>
      <vt:lpstr>PowerPoint Presentation</vt:lpstr>
      <vt:lpstr>PowerPoint Presentation</vt:lpstr>
      <vt:lpstr>FEATURES</vt:lpstr>
      <vt:lpstr>SATURN</vt:lpstr>
      <vt:lpstr>   KEYWORDS</vt:lpstr>
      <vt:lpstr>KEYWORDS</vt:lpstr>
      <vt:lpstr>OTHER TASKS KEYWORDS</vt:lpstr>
      <vt:lpstr>PowerPoint Presentation</vt:lpstr>
      <vt:lpstr>PowerPoint Presentation</vt:lpstr>
      <vt:lpstr>PowerPoint Presentation</vt:lpstr>
      <vt:lpstr>PowerPoint Presentation</vt:lpstr>
      <vt:lpstr>CATTY </vt:lpstr>
      <vt:lpstr>PowerPoint Presentation</vt:lpstr>
      <vt:lpstr>The importance of “voice” is undeniable. For this very reason, companies are already figuring out the best ways to make use of voice assistants and integrating them into their marketing and customer services.  To be on top of the game, it is especially important to focus on the new ways customers might interact with voice-enabled machines and develop strategies accordingly.  </vt:lpstr>
      <vt:lpstr> At the end of 2020, there will be 4.2 billion digital voice assistants being used in devices around the world.</vt:lpstr>
      <vt:lpstr>WHERE PEOPLE USE VOICE ASSISTANTS</vt:lpstr>
      <vt:lpstr>CERTIFICATES</vt:lpstr>
      <vt:lpstr>RESOURCES</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PRESENTATION</dc:title>
  <cp:lastModifiedBy>Jainul Hasan</cp:lastModifiedBy>
  <cp:revision>34</cp:revision>
  <dcterms:modified xsi:type="dcterms:W3CDTF">2020-12-03T08:08:17Z</dcterms:modified>
</cp:coreProperties>
</file>